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s>
</file>

<file path=ppt/diagrams/_rels/data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A355D-A985-4B1C-BF6C-CABB9EB3295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A805D9-FB6F-4922-82C6-9FCE04F7643C}">
      <dgm:prSet/>
      <dgm:spPr/>
      <dgm:t>
        <a:bodyPr/>
        <a:lstStyle/>
        <a:p>
          <a:pPr>
            <a:lnSpc>
              <a:spcPct val="100000"/>
            </a:lnSpc>
          </a:pPr>
          <a:r>
            <a:rPr lang="en-US"/>
            <a:t>Emotion recognition System is an application of AI &amp; ML.</a:t>
          </a:r>
        </a:p>
      </dgm:t>
    </dgm:pt>
    <dgm:pt modelId="{F95237C3-F6C6-4F4C-A0C5-0A7B20256EF7}" type="parTrans" cxnId="{F0592ADB-AD40-4718-A732-092BC95FC3CB}">
      <dgm:prSet/>
      <dgm:spPr/>
      <dgm:t>
        <a:bodyPr/>
        <a:lstStyle/>
        <a:p>
          <a:endParaRPr lang="en-US"/>
        </a:p>
      </dgm:t>
    </dgm:pt>
    <dgm:pt modelId="{D894BA75-8916-4851-A46A-79B0ABB29E7A}" type="sibTrans" cxnId="{F0592ADB-AD40-4718-A732-092BC95FC3CB}">
      <dgm:prSet/>
      <dgm:spPr/>
      <dgm:t>
        <a:bodyPr/>
        <a:lstStyle/>
        <a:p>
          <a:endParaRPr lang="en-US"/>
        </a:p>
      </dgm:t>
    </dgm:pt>
    <dgm:pt modelId="{962A32B2-E598-4F01-B7EF-A1A1E20FF925}">
      <dgm:prSet/>
      <dgm:spPr/>
      <dgm:t>
        <a:bodyPr/>
        <a:lstStyle/>
        <a:p>
          <a:pPr>
            <a:lnSpc>
              <a:spcPct val="100000"/>
            </a:lnSpc>
          </a:pPr>
          <a:r>
            <a:rPr lang="en-US"/>
            <a:t>AI can detect emotion of function through </a:t>
          </a:r>
          <a:r>
            <a:rPr lang="en-US">
              <a:latin typeface="Bahnschrift"/>
            </a:rPr>
            <a:t>Emotional</a:t>
          </a:r>
          <a:r>
            <a:rPr lang="en-US"/>
            <a:t> expressions.</a:t>
          </a:r>
        </a:p>
      </dgm:t>
    </dgm:pt>
    <dgm:pt modelId="{A84553E5-68A2-4E9F-AAA9-713171ECDA02}" type="parTrans" cxnId="{62CD1388-F68D-47D0-9559-46CCBAD70728}">
      <dgm:prSet/>
      <dgm:spPr/>
      <dgm:t>
        <a:bodyPr/>
        <a:lstStyle/>
        <a:p>
          <a:endParaRPr lang="en-US"/>
        </a:p>
      </dgm:t>
    </dgm:pt>
    <dgm:pt modelId="{E3141273-8CB1-47C6-A7EE-8C6FADC3915A}" type="sibTrans" cxnId="{62CD1388-F68D-47D0-9559-46CCBAD70728}">
      <dgm:prSet/>
      <dgm:spPr/>
      <dgm:t>
        <a:bodyPr/>
        <a:lstStyle/>
        <a:p>
          <a:endParaRPr lang="en-US"/>
        </a:p>
      </dgm:t>
    </dgm:pt>
    <dgm:pt modelId="{414DFF4C-A049-4780-85E6-13CE30361D5F}">
      <dgm:prSet/>
      <dgm:spPr/>
      <dgm:t>
        <a:bodyPr/>
        <a:lstStyle/>
        <a:p>
          <a:pPr rtl="0">
            <a:lnSpc>
              <a:spcPct val="100000"/>
            </a:lnSpc>
          </a:pPr>
          <a:r>
            <a:rPr lang="en-US"/>
            <a:t>In this project , we have use facial expression to detect emotions of individual and play music according their expressions. It is basically a </a:t>
          </a:r>
          <a:r>
            <a:rPr lang="en-US">
              <a:latin typeface="Bahnschrift"/>
            </a:rPr>
            <a:t>Python flask</a:t>
          </a:r>
          <a:r>
            <a:rPr lang="en-US"/>
            <a:t> application with application of AI.</a:t>
          </a:r>
        </a:p>
      </dgm:t>
    </dgm:pt>
    <dgm:pt modelId="{356B122E-331B-4D4D-9034-7BB134BCBC5E}" type="parTrans" cxnId="{D8FA3659-A6DB-4805-B852-E25F3A7D9771}">
      <dgm:prSet/>
      <dgm:spPr/>
      <dgm:t>
        <a:bodyPr/>
        <a:lstStyle/>
        <a:p>
          <a:endParaRPr lang="en-US"/>
        </a:p>
      </dgm:t>
    </dgm:pt>
    <dgm:pt modelId="{6FB57284-ED1C-496A-8B96-867AF78FC500}" type="sibTrans" cxnId="{D8FA3659-A6DB-4805-B852-E25F3A7D9771}">
      <dgm:prSet/>
      <dgm:spPr/>
      <dgm:t>
        <a:bodyPr/>
        <a:lstStyle/>
        <a:p>
          <a:endParaRPr lang="en-US"/>
        </a:p>
      </dgm:t>
    </dgm:pt>
    <dgm:pt modelId="{72D379B3-EE45-476D-9A63-0C61F445815A}">
      <dgm:prSet/>
      <dgm:spPr/>
      <dgm:t>
        <a:bodyPr/>
        <a:lstStyle/>
        <a:p>
          <a:pPr>
            <a:lnSpc>
              <a:spcPct val="100000"/>
            </a:lnSpc>
          </a:pPr>
          <a:r>
            <a:rPr lang="en-US"/>
            <a:t>Facial recognition is a technique used for verification, identification and emotion detection of a person by analyzing and relating patterns based on the person's facial features.</a:t>
          </a:r>
        </a:p>
      </dgm:t>
    </dgm:pt>
    <dgm:pt modelId="{6E8F9523-D2DA-4E9F-81BD-09F47446F777}" type="parTrans" cxnId="{9D2A8BF4-5E50-4017-95C8-5AFE0935B5DE}">
      <dgm:prSet/>
      <dgm:spPr/>
      <dgm:t>
        <a:bodyPr/>
        <a:lstStyle/>
        <a:p>
          <a:endParaRPr lang="en-US"/>
        </a:p>
      </dgm:t>
    </dgm:pt>
    <dgm:pt modelId="{201AAAF9-6B6D-40E5-901D-93C85043D230}" type="sibTrans" cxnId="{9D2A8BF4-5E50-4017-95C8-5AFE0935B5DE}">
      <dgm:prSet/>
      <dgm:spPr/>
      <dgm:t>
        <a:bodyPr/>
        <a:lstStyle/>
        <a:p>
          <a:endParaRPr lang="en-US"/>
        </a:p>
      </dgm:t>
    </dgm:pt>
    <dgm:pt modelId="{7178EBC9-7C3E-4903-B8E1-DFEDD6295FAB}">
      <dgm:prSet/>
      <dgm:spPr/>
      <dgm:t>
        <a:bodyPr/>
        <a:lstStyle/>
        <a:p>
          <a:pPr>
            <a:lnSpc>
              <a:spcPct val="100000"/>
            </a:lnSpc>
          </a:pPr>
          <a:r>
            <a:rPr lang="en-US"/>
            <a:t>AI based emotion recognition systems use machine learning algorithm such as CNN and RNN.</a:t>
          </a:r>
        </a:p>
      </dgm:t>
    </dgm:pt>
    <dgm:pt modelId="{F8D2E398-A1D3-46B2-95B1-4B5D14C09FFD}" type="parTrans" cxnId="{0282C051-C1D5-4878-8212-20CC99D304C2}">
      <dgm:prSet/>
      <dgm:spPr/>
      <dgm:t>
        <a:bodyPr/>
        <a:lstStyle/>
        <a:p>
          <a:endParaRPr lang="en-US"/>
        </a:p>
      </dgm:t>
    </dgm:pt>
    <dgm:pt modelId="{4E62C19D-10B5-4D85-89B2-B65B5D4CE3A1}" type="sibTrans" cxnId="{0282C051-C1D5-4878-8212-20CC99D304C2}">
      <dgm:prSet/>
      <dgm:spPr/>
      <dgm:t>
        <a:bodyPr/>
        <a:lstStyle/>
        <a:p>
          <a:endParaRPr lang="en-US"/>
        </a:p>
      </dgm:t>
    </dgm:pt>
    <dgm:pt modelId="{B8BA3F47-3419-4E96-A2AA-07BF8298DCB0}" type="pres">
      <dgm:prSet presAssocID="{9AEA355D-A985-4B1C-BF6C-CABB9EB32959}" presName="root" presStyleCnt="0">
        <dgm:presLayoutVars>
          <dgm:dir/>
          <dgm:resizeHandles val="exact"/>
        </dgm:presLayoutVars>
      </dgm:prSet>
      <dgm:spPr/>
    </dgm:pt>
    <dgm:pt modelId="{D52F7739-A830-4929-8C2E-6D12E15B920A}" type="pres">
      <dgm:prSet presAssocID="{A9A805D9-FB6F-4922-82C6-9FCE04F7643C}" presName="compNode" presStyleCnt="0"/>
      <dgm:spPr/>
    </dgm:pt>
    <dgm:pt modelId="{D1447BC8-4169-457A-B2EA-AD78F43FF1E4}" type="pres">
      <dgm:prSet presAssocID="{A9A805D9-FB6F-4922-82C6-9FCE04F7643C}" presName="bgRect" presStyleLbl="bgShp" presStyleIdx="0" presStyleCnt="5"/>
      <dgm:spPr/>
    </dgm:pt>
    <dgm:pt modelId="{50018F57-4EE5-4085-BB26-8111CE515FDC}" type="pres">
      <dgm:prSet presAssocID="{A9A805D9-FB6F-4922-82C6-9FCE04F7643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C32D68EE-D5D5-4FD3-B32E-EFA60B80DF45}" type="pres">
      <dgm:prSet presAssocID="{A9A805D9-FB6F-4922-82C6-9FCE04F7643C}" presName="spaceRect" presStyleCnt="0"/>
      <dgm:spPr/>
    </dgm:pt>
    <dgm:pt modelId="{89B4E4FF-805D-4600-9FC4-1D4F84279E14}" type="pres">
      <dgm:prSet presAssocID="{A9A805D9-FB6F-4922-82C6-9FCE04F7643C}" presName="parTx" presStyleLbl="revTx" presStyleIdx="0" presStyleCnt="5">
        <dgm:presLayoutVars>
          <dgm:chMax val="0"/>
          <dgm:chPref val="0"/>
        </dgm:presLayoutVars>
      </dgm:prSet>
      <dgm:spPr/>
    </dgm:pt>
    <dgm:pt modelId="{25A2D7EC-D8A5-46C1-80F3-B822E3E209FB}" type="pres">
      <dgm:prSet presAssocID="{D894BA75-8916-4851-A46A-79B0ABB29E7A}" presName="sibTrans" presStyleCnt="0"/>
      <dgm:spPr/>
    </dgm:pt>
    <dgm:pt modelId="{7FFE9C63-F9DF-4B8E-99AC-CD0B1EF2F3B0}" type="pres">
      <dgm:prSet presAssocID="{962A32B2-E598-4F01-B7EF-A1A1E20FF925}" presName="compNode" presStyleCnt="0"/>
      <dgm:spPr/>
    </dgm:pt>
    <dgm:pt modelId="{74431E7A-C7BD-40F6-8C59-20B57E9C210E}" type="pres">
      <dgm:prSet presAssocID="{962A32B2-E598-4F01-B7EF-A1A1E20FF925}" presName="bgRect" presStyleLbl="bgShp" presStyleIdx="1" presStyleCnt="5"/>
      <dgm:spPr/>
    </dgm:pt>
    <dgm:pt modelId="{96D0D097-0C9E-44E9-8131-91279EDD5AFF}" type="pres">
      <dgm:prSet presAssocID="{962A32B2-E598-4F01-B7EF-A1A1E20FF9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unny Face with Solid Fill"/>
        </a:ext>
      </dgm:extLst>
    </dgm:pt>
    <dgm:pt modelId="{D76986BE-7DE6-4322-A93E-262F54455A1E}" type="pres">
      <dgm:prSet presAssocID="{962A32B2-E598-4F01-B7EF-A1A1E20FF925}" presName="spaceRect" presStyleCnt="0"/>
      <dgm:spPr/>
    </dgm:pt>
    <dgm:pt modelId="{3B5C16C9-C4F4-4C20-A490-FB03F2DA6A0D}" type="pres">
      <dgm:prSet presAssocID="{962A32B2-E598-4F01-B7EF-A1A1E20FF925}" presName="parTx" presStyleLbl="revTx" presStyleIdx="1" presStyleCnt="5">
        <dgm:presLayoutVars>
          <dgm:chMax val="0"/>
          <dgm:chPref val="0"/>
        </dgm:presLayoutVars>
      </dgm:prSet>
      <dgm:spPr/>
    </dgm:pt>
    <dgm:pt modelId="{D96F5B14-0031-455D-9FE4-B1711A69E6C8}" type="pres">
      <dgm:prSet presAssocID="{E3141273-8CB1-47C6-A7EE-8C6FADC3915A}" presName="sibTrans" presStyleCnt="0"/>
      <dgm:spPr/>
    </dgm:pt>
    <dgm:pt modelId="{041233EB-F68E-420D-871D-973E52901EE6}" type="pres">
      <dgm:prSet presAssocID="{414DFF4C-A049-4780-85E6-13CE30361D5F}" presName="compNode" presStyleCnt="0"/>
      <dgm:spPr/>
    </dgm:pt>
    <dgm:pt modelId="{B078C143-FA8D-4999-BF9E-DD66C130329D}" type="pres">
      <dgm:prSet presAssocID="{414DFF4C-A049-4780-85E6-13CE30361D5F}" presName="bgRect" presStyleLbl="bgShp" presStyleIdx="2" presStyleCnt="5"/>
      <dgm:spPr/>
    </dgm:pt>
    <dgm:pt modelId="{04B676F3-E13B-4F61-AE86-B13D1C723E32}" type="pres">
      <dgm:prSet presAssocID="{414DFF4C-A049-4780-85E6-13CE30361D5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ask"/>
        </a:ext>
      </dgm:extLst>
    </dgm:pt>
    <dgm:pt modelId="{4531A53F-71A8-47A3-BA1B-08FC23623E67}" type="pres">
      <dgm:prSet presAssocID="{414DFF4C-A049-4780-85E6-13CE30361D5F}" presName="spaceRect" presStyleCnt="0"/>
      <dgm:spPr/>
    </dgm:pt>
    <dgm:pt modelId="{B82EABC8-C03E-4205-BCBE-9BFF56C87936}" type="pres">
      <dgm:prSet presAssocID="{414DFF4C-A049-4780-85E6-13CE30361D5F}" presName="parTx" presStyleLbl="revTx" presStyleIdx="2" presStyleCnt="5">
        <dgm:presLayoutVars>
          <dgm:chMax val="0"/>
          <dgm:chPref val="0"/>
        </dgm:presLayoutVars>
      </dgm:prSet>
      <dgm:spPr/>
    </dgm:pt>
    <dgm:pt modelId="{53C96B8B-4458-4111-99BA-042F69447D72}" type="pres">
      <dgm:prSet presAssocID="{6FB57284-ED1C-496A-8B96-867AF78FC500}" presName="sibTrans" presStyleCnt="0"/>
      <dgm:spPr/>
    </dgm:pt>
    <dgm:pt modelId="{3E668F18-5796-4EBE-9669-A5143C390E4B}" type="pres">
      <dgm:prSet presAssocID="{72D379B3-EE45-476D-9A63-0C61F445815A}" presName="compNode" presStyleCnt="0"/>
      <dgm:spPr/>
    </dgm:pt>
    <dgm:pt modelId="{C8A918E7-1CFF-48D1-9C60-C2E38ADA4113}" type="pres">
      <dgm:prSet presAssocID="{72D379B3-EE45-476D-9A63-0C61F445815A}" presName="bgRect" presStyleLbl="bgShp" presStyleIdx="3" presStyleCnt="5"/>
      <dgm:spPr/>
    </dgm:pt>
    <dgm:pt modelId="{6461AC31-E593-47FE-A229-29FFCEAD7447}" type="pres">
      <dgm:prSet presAssocID="{72D379B3-EE45-476D-9A63-0C61F445815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ustache Face with Solid Fill"/>
        </a:ext>
      </dgm:extLst>
    </dgm:pt>
    <dgm:pt modelId="{1A531F6B-0A0D-4034-9A9E-803D7531159C}" type="pres">
      <dgm:prSet presAssocID="{72D379B3-EE45-476D-9A63-0C61F445815A}" presName="spaceRect" presStyleCnt="0"/>
      <dgm:spPr/>
    </dgm:pt>
    <dgm:pt modelId="{95852BAB-EA3A-4740-9BF0-291D3A4C05DF}" type="pres">
      <dgm:prSet presAssocID="{72D379B3-EE45-476D-9A63-0C61F445815A}" presName="parTx" presStyleLbl="revTx" presStyleIdx="3" presStyleCnt="5">
        <dgm:presLayoutVars>
          <dgm:chMax val="0"/>
          <dgm:chPref val="0"/>
        </dgm:presLayoutVars>
      </dgm:prSet>
      <dgm:spPr/>
    </dgm:pt>
    <dgm:pt modelId="{06901AF2-CA09-4EB6-8E20-6EB0109AB44B}" type="pres">
      <dgm:prSet presAssocID="{201AAAF9-6B6D-40E5-901D-93C85043D230}" presName="sibTrans" presStyleCnt="0"/>
      <dgm:spPr/>
    </dgm:pt>
    <dgm:pt modelId="{2A1B8979-BC9A-49CC-B61F-F9B37831342F}" type="pres">
      <dgm:prSet presAssocID="{7178EBC9-7C3E-4903-B8E1-DFEDD6295FAB}" presName="compNode" presStyleCnt="0"/>
      <dgm:spPr/>
    </dgm:pt>
    <dgm:pt modelId="{577E1AF6-27DC-47D0-8077-03030C182606}" type="pres">
      <dgm:prSet presAssocID="{7178EBC9-7C3E-4903-B8E1-DFEDD6295FAB}" presName="bgRect" presStyleLbl="bgShp" presStyleIdx="4" presStyleCnt="5"/>
      <dgm:spPr/>
    </dgm:pt>
    <dgm:pt modelId="{E670ED7C-E879-4C0B-9926-E13CA7698F98}" type="pres">
      <dgm:prSet presAssocID="{7178EBC9-7C3E-4903-B8E1-DFEDD6295FA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274C47B1-F704-41A9-AB3C-ABCD6E3621FD}" type="pres">
      <dgm:prSet presAssocID="{7178EBC9-7C3E-4903-B8E1-DFEDD6295FAB}" presName="spaceRect" presStyleCnt="0"/>
      <dgm:spPr/>
    </dgm:pt>
    <dgm:pt modelId="{CF2118B5-79FE-436E-B36B-EC62B1104672}" type="pres">
      <dgm:prSet presAssocID="{7178EBC9-7C3E-4903-B8E1-DFEDD6295FAB}" presName="parTx" presStyleLbl="revTx" presStyleIdx="4" presStyleCnt="5">
        <dgm:presLayoutVars>
          <dgm:chMax val="0"/>
          <dgm:chPref val="0"/>
        </dgm:presLayoutVars>
      </dgm:prSet>
      <dgm:spPr/>
    </dgm:pt>
  </dgm:ptLst>
  <dgm:cxnLst>
    <dgm:cxn modelId="{D791F70A-590A-4992-BB63-1870FFD82889}" type="presOf" srcId="{414DFF4C-A049-4780-85E6-13CE30361D5F}" destId="{B82EABC8-C03E-4205-BCBE-9BFF56C87936}" srcOrd="0" destOrd="0" presId="urn:microsoft.com/office/officeart/2018/2/layout/IconVerticalSolidList"/>
    <dgm:cxn modelId="{0282C051-C1D5-4878-8212-20CC99D304C2}" srcId="{9AEA355D-A985-4B1C-BF6C-CABB9EB32959}" destId="{7178EBC9-7C3E-4903-B8E1-DFEDD6295FAB}" srcOrd="4" destOrd="0" parTransId="{F8D2E398-A1D3-46B2-95B1-4B5D14C09FFD}" sibTransId="{4E62C19D-10B5-4D85-89B2-B65B5D4CE3A1}"/>
    <dgm:cxn modelId="{D8FA3659-A6DB-4805-B852-E25F3A7D9771}" srcId="{9AEA355D-A985-4B1C-BF6C-CABB9EB32959}" destId="{414DFF4C-A049-4780-85E6-13CE30361D5F}" srcOrd="2" destOrd="0" parTransId="{356B122E-331B-4D4D-9034-7BB134BCBC5E}" sibTransId="{6FB57284-ED1C-496A-8B96-867AF78FC500}"/>
    <dgm:cxn modelId="{62CD1388-F68D-47D0-9559-46CCBAD70728}" srcId="{9AEA355D-A985-4B1C-BF6C-CABB9EB32959}" destId="{962A32B2-E598-4F01-B7EF-A1A1E20FF925}" srcOrd="1" destOrd="0" parTransId="{A84553E5-68A2-4E9F-AAA9-713171ECDA02}" sibTransId="{E3141273-8CB1-47C6-A7EE-8C6FADC3915A}"/>
    <dgm:cxn modelId="{B5B86FD8-6F4A-4F46-9CAD-6544518D63AC}" type="presOf" srcId="{7178EBC9-7C3E-4903-B8E1-DFEDD6295FAB}" destId="{CF2118B5-79FE-436E-B36B-EC62B1104672}" srcOrd="0" destOrd="0" presId="urn:microsoft.com/office/officeart/2018/2/layout/IconVerticalSolidList"/>
    <dgm:cxn modelId="{F0592ADB-AD40-4718-A732-092BC95FC3CB}" srcId="{9AEA355D-A985-4B1C-BF6C-CABB9EB32959}" destId="{A9A805D9-FB6F-4922-82C6-9FCE04F7643C}" srcOrd="0" destOrd="0" parTransId="{F95237C3-F6C6-4F4C-A0C5-0A7B20256EF7}" sibTransId="{D894BA75-8916-4851-A46A-79B0ABB29E7A}"/>
    <dgm:cxn modelId="{91AA74E7-1020-46C2-A8BE-AB7D7524C519}" type="presOf" srcId="{962A32B2-E598-4F01-B7EF-A1A1E20FF925}" destId="{3B5C16C9-C4F4-4C20-A490-FB03F2DA6A0D}" srcOrd="0" destOrd="0" presId="urn:microsoft.com/office/officeart/2018/2/layout/IconVerticalSolidList"/>
    <dgm:cxn modelId="{8B798DEF-5DE4-4056-8627-935ACD34FA88}" type="presOf" srcId="{72D379B3-EE45-476D-9A63-0C61F445815A}" destId="{95852BAB-EA3A-4740-9BF0-291D3A4C05DF}" srcOrd="0" destOrd="0" presId="urn:microsoft.com/office/officeart/2018/2/layout/IconVerticalSolidList"/>
    <dgm:cxn modelId="{9D2A8BF4-5E50-4017-95C8-5AFE0935B5DE}" srcId="{9AEA355D-A985-4B1C-BF6C-CABB9EB32959}" destId="{72D379B3-EE45-476D-9A63-0C61F445815A}" srcOrd="3" destOrd="0" parTransId="{6E8F9523-D2DA-4E9F-81BD-09F47446F777}" sibTransId="{201AAAF9-6B6D-40E5-901D-93C85043D230}"/>
    <dgm:cxn modelId="{D90F78FA-18F2-4951-BE6D-56106A1D8DE7}" type="presOf" srcId="{9AEA355D-A985-4B1C-BF6C-CABB9EB32959}" destId="{B8BA3F47-3419-4E96-A2AA-07BF8298DCB0}" srcOrd="0" destOrd="0" presId="urn:microsoft.com/office/officeart/2018/2/layout/IconVerticalSolidList"/>
    <dgm:cxn modelId="{C293EFFB-191C-49E6-81AC-731FFE6852D7}" type="presOf" srcId="{A9A805D9-FB6F-4922-82C6-9FCE04F7643C}" destId="{89B4E4FF-805D-4600-9FC4-1D4F84279E14}" srcOrd="0" destOrd="0" presId="urn:microsoft.com/office/officeart/2018/2/layout/IconVerticalSolidList"/>
    <dgm:cxn modelId="{77E5A8C3-A0C4-411A-8348-D64A4019E33C}" type="presParOf" srcId="{B8BA3F47-3419-4E96-A2AA-07BF8298DCB0}" destId="{D52F7739-A830-4929-8C2E-6D12E15B920A}" srcOrd="0" destOrd="0" presId="urn:microsoft.com/office/officeart/2018/2/layout/IconVerticalSolidList"/>
    <dgm:cxn modelId="{1CB0FB79-7CFF-4111-9334-461D588A4FF2}" type="presParOf" srcId="{D52F7739-A830-4929-8C2E-6D12E15B920A}" destId="{D1447BC8-4169-457A-B2EA-AD78F43FF1E4}" srcOrd="0" destOrd="0" presId="urn:microsoft.com/office/officeart/2018/2/layout/IconVerticalSolidList"/>
    <dgm:cxn modelId="{95F27BDF-0484-440E-A7BE-C36C5AFAAE20}" type="presParOf" srcId="{D52F7739-A830-4929-8C2E-6D12E15B920A}" destId="{50018F57-4EE5-4085-BB26-8111CE515FDC}" srcOrd="1" destOrd="0" presId="urn:microsoft.com/office/officeart/2018/2/layout/IconVerticalSolidList"/>
    <dgm:cxn modelId="{E6B6805D-5789-42EB-B687-59F2B5051E80}" type="presParOf" srcId="{D52F7739-A830-4929-8C2E-6D12E15B920A}" destId="{C32D68EE-D5D5-4FD3-B32E-EFA60B80DF45}" srcOrd="2" destOrd="0" presId="urn:microsoft.com/office/officeart/2018/2/layout/IconVerticalSolidList"/>
    <dgm:cxn modelId="{25CD1B22-935B-4E18-8C14-D0F1081A99C4}" type="presParOf" srcId="{D52F7739-A830-4929-8C2E-6D12E15B920A}" destId="{89B4E4FF-805D-4600-9FC4-1D4F84279E14}" srcOrd="3" destOrd="0" presId="urn:microsoft.com/office/officeart/2018/2/layout/IconVerticalSolidList"/>
    <dgm:cxn modelId="{E1B7133C-0124-4F3D-B37C-24C901DC0B6B}" type="presParOf" srcId="{B8BA3F47-3419-4E96-A2AA-07BF8298DCB0}" destId="{25A2D7EC-D8A5-46C1-80F3-B822E3E209FB}" srcOrd="1" destOrd="0" presId="urn:microsoft.com/office/officeart/2018/2/layout/IconVerticalSolidList"/>
    <dgm:cxn modelId="{11493492-4C78-4705-81A1-A0D242E6D2A5}" type="presParOf" srcId="{B8BA3F47-3419-4E96-A2AA-07BF8298DCB0}" destId="{7FFE9C63-F9DF-4B8E-99AC-CD0B1EF2F3B0}" srcOrd="2" destOrd="0" presId="urn:microsoft.com/office/officeart/2018/2/layout/IconVerticalSolidList"/>
    <dgm:cxn modelId="{4A4127A2-11EB-4AA6-80C9-ADAF67FAF261}" type="presParOf" srcId="{7FFE9C63-F9DF-4B8E-99AC-CD0B1EF2F3B0}" destId="{74431E7A-C7BD-40F6-8C59-20B57E9C210E}" srcOrd="0" destOrd="0" presId="urn:microsoft.com/office/officeart/2018/2/layout/IconVerticalSolidList"/>
    <dgm:cxn modelId="{699CD572-2159-4202-A137-F1425B012F78}" type="presParOf" srcId="{7FFE9C63-F9DF-4B8E-99AC-CD0B1EF2F3B0}" destId="{96D0D097-0C9E-44E9-8131-91279EDD5AFF}" srcOrd="1" destOrd="0" presId="urn:microsoft.com/office/officeart/2018/2/layout/IconVerticalSolidList"/>
    <dgm:cxn modelId="{34BD8337-DF2F-44EC-A2C5-520B3EAE7121}" type="presParOf" srcId="{7FFE9C63-F9DF-4B8E-99AC-CD0B1EF2F3B0}" destId="{D76986BE-7DE6-4322-A93E-262F54455A1E}" srcOrd="2" destOrd="0" presId="urn:microsoft.com/office/officeart/2018/2/layout/IconVerticalSolidList"/>
    <dgm:cxn modelId="{5EC5F688-7125-44CB-93C1-51B140562B46}" type="presParOf" srcId="{7FFE9C63-F9DF-4B8E-99AC-CD0B1EF2F3B0}" destId="{3B5C16C9-C4F4-4C20-A490-FB03F2DA6A0D}" srcOrd="3" destOrd="0" presId="urn:microsoft.com/office/officeart/2018/2/layout/IconVerticalSolidList"/>
    <dgm:cxn modelId="{7EBBA83A-E67C-4742-9294-EC662B99D2D0}" type="presParOf" srcId="{B8BA3F47-3419-4E96-A2AA-07BF8298DCB0}" destId="{D96F5B14-0031-455D-9FE4-B1711A69E6C8}" srcOrd="3" destOrd="0" presId="urn:microsoft.com/office/officeart/2018/2/layout/IconVerticalSolidList"/>
    <dgm:cxn modelId="{028D09B6-209B-4F97-99DC-91BB13F3BFD7}" type="presParOf" srcId="{B8BA3F47-3419-4E96-A2AA-07BF8298DCB0}" destId="{041233EB-F68E-420D-871D-973E52901EE6}" srcOrd="4" destOrd="0" presId="urn:microsoft.com/office/officeart/2018/2/layout/IconVerticalSolidList"/>
    <dgm:cxn modelId="{60C14B96-4859-44DF-8FE6-71D836E533D1}" type="presParOf" srcId="{041233EB-F68E-420D-871D-973E52901EE6}" destId="{B078C143-FA8D-4999-BF9E-DD66C130329D}" srcOrd="0" destOrd="0" presId="urn:microsoft.com/office/officeart/2018/2/layout/IconVerticalSolidList"/>
    <dgm:cxn modelId="{98396BFC-05A7-48B2-8734-B93C363201DD}" type="presParOf" srcId="{041233EB-F68E-420D-871D-973E52901EE6}" destId="{04B676F3-E13B-4F61-AE86-B13D1C723E32}" srcOrd="1" destOrd="0" presId="urn:microsoft.com/office/officeart/2018/2/layout/IconVerticalSolidList"/>
    <dgm:cxn modelId="{ED3ABCCE-BB78-42F0-8BE4-B5ADC6864A0F}" type="presParOf" srcId="{041233EB-F68E-420D-871D-973E52901EE6}" destId="{4531A53F-71A8-47A3-BA1B-08FC23623E67}" srcOrd="2" destOrd="0" presId="urn:microsoft.com/office/officeart/2018/2/layout/IconVerticalSolidList"/>
    <dgm:cxn modelId="{00F50CE5-77D4-48BC-8694-3658A63831C5}" type="presParOf" srcId="{041233EB-F68E-420D-871D-973E52901EE6}" destId="{B82EABC8-C03E-4205-BCBE-9BFF56C87936}" srcOrd="3" destOrd="0" presId="urn:microsoft.com/office/officeart/2018/2/layout/IconVerticalSolidList"/>
    <dgm:cxn modelId="{231788F6-9797-4CC8-9C87-E1C08B867F10}" type="presParOf" srcId="{B8BA3F47-3419-4E96-A2AA-07BF8298DCB0}" destId="{53C96B8B-4458-4111-99BA-042F69447D72}" srcOrd="5" destOrd="0" presId="urn:microsoft.com/office/officeart/2018/2/layout/IconVerticalSolidList"/>
    <dgm:cxn modelId="{1E8A5DCF-B939-43D3-9163-91E9EED2CDBA}" type="presParOf" srcId="{B8BA3F47-3419-4E96-A2AA-07BF8298DCB0}" destId="{3E668F18-5796-4EBE-9669-A5143C390E4B}" srcOrd="6" destOrd="0" presId="urn:microsoft.com/office/officeart/2018/2/layout/IconVerticalSolidList"/>
    <dgm:cxn modelId="{B00182ED-638F-450C-B7E4-30EBC107407A}" type="presParOf" srcId="{3E668F18-5796-4EBE-9669-A5143C390E4B}" destId="{C8A918E7-1CFF-48D1-9C60-C2E38ADA4113}" srcOrd="0" destOrd="0" presId="urn:microsoft.com/office/officeart/2018/2/layout/IconVerticalSolidList"/>
    <dgm:cxn modelId="{BF5BC02A-4D74-4606-9E87-40AEC141BB52}" type="presParOf" srcId="{3E668F18-5796-4EBE-9669-A5143C390E4B}" destId="{6461AC31-E593-47FE-A229-29FFCEAD7447}" srcOrd="1" destOrd="0" presId="urn:microsoft.com/office/officeart/2018/2/layout/IconVerticalSolidList"/>
    <dgm:cxn modelId="{77812959-042F-4335-AEF0-15ACBCEE2802}" type="presParOf" srcId="{3E668F18-5796-4EBE-9669-A5143C390E4B}" destId="{1A531F6B-0A0D-4034-9A9E-803D7531159C}" srcOrd="2" destOrd="0" presId="urn:microsoft.com/office/officeart/2018/2/layout/IconVerticalSolidList"/>
    <dgm:cxn modelId="{D595CC2A-C28B-4125-B77E-949D35C095A2}" type="presParOf" srcId="{3E668F18-5796-4EBE-9669-A5143C390E4B}" destId="{95852BAB-EA3A-4740-9BF0-291D3A4C05DF}" srcOrd="3" destOrd="0" presId="urn:microsoft.com/office/officeart/2018/2/layout/IconVerticalSolidList"/>
    <dgm:cxn modelId="{AAA35F64-7BCA-4C36-A460-2A0FAD542953}" type="presParOf" srcId="{B8BA3F47-3419-4E96-A2AA-07BF8298DCB0}" destId="{06901AF2-CA09-4EB6-8E20-6EB0109AB44B}" srcOrd="7" destOrd="0" presId="urn:microsoft.com/office/officeart/2018/2/layout/IconVerticalSolidList"/>
    <dgm:cxn modelId="{B8EA95C0-0AB1-41DC-A6F1-3ED4A93F7EB7}" type="presParOf" srcId="{B8BA3F47-3419-4E96-A2AA-07BF8298DCB0}" destId="{2A1B8979-BC9A-49CC-B61F-F9B37831342F}" srcOrd="8" destOrd="0" presId="urn:microsoft.com/office/officeart/2018/2/layout/IconVerticalSolidList"/>
    <dgm:cxn modelId="{BCACB14C-5994-4DCB-B2EB-5B898036E965}" type="presParOf" srcId="{2A1B8979-BC9A-49CC-B61F-F9B37831342F}" destId="{577E1AF6-27DC-47D0-8077-03030C182606}" srcOrd="0" destOrd="0" presId="urn:microsoft.com/office/officeart/2018/2/layout/IconVerticalSolidList"/>
    <dgm:cxn modelId="{39465243-F16C-4DC6-9AEB-C11FA8E0474C}" type="presParOf" srcId="{2A1B8979-BC9A-49CC-B61F-F9B37831342F}" destId="{E670ED7C-E879-4C0B-9926-E13CA7698F98}" srcOrd="1" destOrd="0" presId="urn:microsoft.com/office/officeart/2018/2/layout/IconVerticalSolidList"/>
    <dgm:cxn modelId="{DDF9F5C2-15E3-4647-8FFD-7AA375BAFD4A}" type="presParOf" srcId="{2A1B8979-BC9A-49CC-B61F-F9B37831342F}" destId="{274C47B1-F704-41A9-AB3C-ABCD6E3621FD}" srcOrd="2" destOrd="0" presId="urn:microsoft.com/office/officeart/2018/2/layout/IconVerticalSolidList"/>
    <dgm:cxn modelId="{644027D7-BBCF-4DE5-A307-FF74D9782F11}" type="presParOf" srcId="{2A1B8979-BC9A-49CC-B61F-F9B37831342F}" destId="{CF2118B5-79FE-436E-B36B-EC62B11046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7AB3BFF-12BA-4FAA-957D-24F5E72A39D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61AC120-629B-4D2D-92D6-F9EDA476FA26}">
      <dgm:prSet/>
      <dgm:spPr/>
      <dgm:t>
        <a:bodyPr/>
        <a:lstStyle/>
        <a:p>
          <a:r>
            <a:rPr lang="en-US"/>
            <a:t>PIP allows you  to install packages from Python Package index(PyPI) or package repositories.</a:t>
          </a:r>
        </a:p>
      </dgm:t>
    </dgm:pt>
    <dgm:pt modelId="{06232E36-FB0F-47E4-8C6B-00814740728A}" type="parTrans" cxnId="{86B40B62-715C-498E-9481-DAB30986E706}">
      <dgm:prSet/>
      <dgm:spPr/>
      <dgm:t>
        <a:bodyPr/>
        <a:lstStyle/>
        <a:p>
          <a:endParaRPr lang="en-US"/>
        </a:p>
      </dgm:t>
    </dgm:pt>
    <dgm:pt modelId="{A775D5CE-5EDF-46D2-8CE7-1C429ADEC1BE}" type="sibTrans" cxnId="{86B40B62-715C-498E-9481-DAB30986E706}">
      <dgm:prSet/>
      <dgm:spPr/>
      <dgm:t>
        <a:bodyPr/>
        <a:lstStyle/>
        <a:p>
          <a:endParaRPr lang="en-US"/>
        </a:p>
      </dgm:t>
    </dgm:pt>
    <dgm:pt modelId="{DE5AC70C-25D7-44F5-BE3A-15EB173D4BF9}">
      <dgm:prSet/>
      <dgm:spPr/>
      <dgm:t>
        <a:bodyPr/>
        <a:lstStyle/>
        <a:p>
          <a:r>
            <a:rPr lang="en-US"/>
            <a:t>PIP automatically handles packages dependencies, ensuring that all package are installed when you install a package.</a:t>
          </a:r>
        </a:p>
      </dgm:t>
    </dgm:pt>
    <dgm:pt modelId="{E8639D76-0621-4361-BA8A-6A0D6A835551}" type="parTrans" cxnId="{9CC4215F-EE86-4661-B077-17A4DD0A75F9}">
      <dgm:prSet/>
      <dgm:spPr/>
      <dgm:t>
        <a:bodyPr/>
        <a:lstStyle/>
        <a:p>
          <a:endParaRPr lang="en-US"/>
        </a:p>
      </dgm:t>
    </dgm:pt>
    <dgm:pt modelId="{C6EAF6BC-31CB-47CA-A2A4-93637A4D8A92}" type="sibTrans" cxnId="{9CC4215F-EE86-4661-B077-17A4DD0A75F9}">
      <dgm:prSet/>
      <dgm:spPr/>
      <dgm:t>
        <a:bodyPr/>
        <a:lstStyle/>
        <a:p>
          <a:endParaRPr lang="en-US"/>
        </a:p>
      </dgm:t>
    </dgm:pt>
    <dgm:pt modelId="{93B34CEE-E0FA-4833-87BE-BDAE2B847ACF}">
      <dgm:prSet/>
      <dgm:spPr/>
      <dgm:t>
        <a:bodyPr/>
        <a:lstStyle/>
        <a:p>
          <a:r>
            <a:rPr lang="en-US"/>
            <a:t>PIP makes it easier to upgrade packages to newer version.</a:t>
          </a:r>
        </a:p>
      </dgm:t>
    </dgm:pt>
    <dgm:pt modelId="{ADCBF465-CCF1-480B-857A-92EE0D94EAE4}" type="parTrans" cxnId="{46FEFB6E-C8F1-418B-A9D8-67CE1FE37929}">
      <dgm:prSet/>
      <dgm:spPr/>
      <dgm:t>
        <a:bodyPr/>
        <a:lstStyle/>
        <a:p>
          <a:endParaRPr lang="en-US"/>
        </a:p>
      </dgm:t>
    </dgm:pt>
    <dgm:pt modelId="{9DBF0ACA-C8DE-4D31-8B93-CFA56D603D05}" type="sibTrans" cxnId="{46FEFB6E-C8F1-418B-A9D8-67CE1FE37929}">
      <dgm:prSet/>
      <dgm:spPr/>
      <dgm:t>
        <a:bodyPr/>
        <a:lstStyle/>
        <a:p>
          <a:endParaRPr lang="en-US"/>
        </a:p>
      </dgm:t>
    </dgm:pt>
    <dgm:pt modelId="{CB214E46-ECAB-4559-BC1A-1CD8B1FDB188}">
      <dgm:prSet/>
      <dgm:spPr/>
      <dgm:t>
        <a:bodyPr/>
        <a:lstStyle/>
        <a:p>
          <a:r>
            <a:rPr lang="en-US"/>
            <a:t>PIP provides a simple way to uninstall packages.</a:t>
          </a:r>
        </a:p>
      </dgm:t>
    </dgm:pt>
    <dgm:pt modelId="{D4EAEA93-FE44-40D0-9EAF-64C2665BF0D4}" type="parTrans" cxnId="{1B16023B-3C88-451D-AEFD-A06E011A537B}">
      <dgm:prSet/>
      <dgm:spPr/>
      <dgm:t>
        <a:bodyPr/>
        <a:lstStyle/>
        <a:p>
          <a:endParaRPr lang="en-US"/>
        </a:p>
      </dgm:t>
    </dgm:pt>
    <dgm:pt modelId="{1D3A15C1-EF6F-4420-A9F8-920C2284D436}" type="sibTrans" cxnId="{1B16023B-3C88-451D-AEFD-A06E011A537B}">
      <dgm:prSet/>
      <dgm:spPr/>
      <dgm:t>
        <a:bodyPr/>
        <a:lstStyle/>
        <a:p>
          <a:endParaRPr lang="en-US"/>
        </a:p>
      </dgm:t>
    </dgm:pt>
    <dgm:pt modelId="{4D28BE56-5CB8-4412-BA16-61FD852FCE83}">
      <dgm:prSet/>
      <dgm:spPr/>
      <dgm:t>
        <a:bodyPr/>
        <a:lstStyle/>
        <a:p>
          <a:r>
            <a:rPr lang="en-US"/>
            <a:t>PIP integrates with tools like virtualenv and venv to create and activate virtual environments.</a:t>
          </a:r>
        </a:p>
      </dgm:t>
    </dgm:pt>
    <dgm:pt modelId="{356E247E-290D-4C41-BD04-F1964A9034F3}" type="parTrans" cxnId="{53E31ED4-066F-49B2-978A-D3813D83905D}">
      <dgm:prSet/>
      <dgm:spPr/>
      <dgm:t>
        <a:bodyPr/>
        <a:lstStyle/>
        <a:p>
          <a:endParaRPr lang="en-US"/>
        </a:p>
      </dgm:t>
    </dgm:pt>
    <dgm:pt modelId="{C93CD422-0A76-4BED-9F7A-9F862C98F9F5}" type="sibTrans" cxnId="{53E31ED4-066F-49B2-978A-D3813D83905D}">
      <dgm:prSet/>
      <dgm:spPr/>
      <dgm:t>
        <a:bodyPr/>
        <a:lstStyle/>
        <a:p>
          <a:endParaRPr lang="en-US"/>
        </a:p>
      </dgm:t>
    </dgm:pt>
    <dgm:pt modelId="{195BEE58-38B6-4CA1-B622-723641F58EA1}" type="pres">
      <dgm:prSet presAssocID="{07AB3BFF-12BA-4FAA-957D-24F5E72A39D9}" presName="vert0" presStyleCnt="0">
        <dgm:presLayoutVars>
          <dgm:dir/>
          <dgm:animOne val="branch"/>
          <dgm:animLvl val="lvl"/>
        </dgm:presLayoutVars>
      </dgm:prSet>
      <dgm:spPr/>
    </dgm:pt>
    <dgm:pt modelId="{85651736-CDCB-4755-9150-4310BDC77316}" type="pres">
      <dgm:prSet presAssocID="{061AC120-629B-4D2D-92D6-F9EDA476FA26}" presName="thickLine" presStyleLbl="alignNode1" presStyleIdx="0" presStyleCnt="5"/>
      <dgm:spPr/>
    </dgm:pt>
    <dgm:pt modelId="{FDEBFB5B-C149-43B5-9E4B-B3EB2CAE78AF}" type="pres">
      <dgm:prSet presAssocID="{061AC120-629B-4D2D-92D6-F9EDA476FA26}" presName="horz1" presStyleCnt="0"/>
      <dgm:spPr/>
    </dgm:pt>
    <dgm:pt modelId="{414CBEA9-E0DF-4BDC-A39A-E436D354BA76}" type="pres">
      <dgm:prSet presAssocID="{061AC120-629B-4D2D-92D6-F9EDA476FA26}" presName="tx1" presStyleLbl="revTx" presStyleIdx="0" presStyleCnt="5"/>
      <dgm:spPr/>
    </dgm:pt>
    <dgm:pt modelId="{CA69869B-9AD6-4C0A-AF68-139B044FDA51}" type="pres">
      <dgm:prSet presAssocID="{061AC120-629B-4D2D-92D6-F9EDA476FA26}" presName="vert1" presStyleCnt="0"/>
      <dgm:spPr/>
    </dgm:pt>
    <dgm:pt modelId="{8C46BA70-1810-49E5-B9DF-A0A04CCA011C}" type="pres">
      <dgm:prSet presAssocID="{DE5AC70C-25D7-44F5-BE3A-15EB173D4BF9}" presName="thickLine" presStyleLbl="alignNode1" presStyleIdx="1" presStyleCnt="5"/>
      <dgm:spPr/>
    </dgm:pt>
    <dgm:pt modelId="{FA2C5D78-6119-47B9-AC0C-04EA3F988BF8}" type="pres">
      <dgm:prSet presAssocID="{DE5AC70C-25D7-44F5-BE3A-15EB173D4BF9}" presName="horz1" presStyleCnt="0"/>
      <dgm:spPr/>
    </dgm:pt>
    <dgm:pt modelId="{6E60C5CD-714B-4370-BCD8-286F438A009D}" type="pres">
      <dgm:prSet presAssocID="{DE5AC70C-25D7-44F5-BE3A-15EB173D4BF9}" presName="tx1" presStyleLbl="revTx" presStyleIdx="1" presStyleCnt="5"/>
      <dgm:spPr/>
    </dgm:pt>
    <dgm:pt modelId="{6C48D942-C3F3-4402-BBC6-61F83C76623F}" type="pres">
      <dgm:prSet presAssocID="{DE5AC70C-25D7-44F5-BE3A-15EB173D4BF9}" presName="vert1" presStyleCnt="0"/>
      <dgm:spPr/>
    </dgm:pt>
    <dgm:pt modelId="{96C441C4-22C4-410F-98F9-3217A46F937D}" type="pres">
      <dgm:prSet presAssocID="{93B34CEE-E0FA-4833-87BE-BDAE2B847ACF}" presName="thickLine" presStyleLbl="alignNode1" presStyleIdx="2" presStyleCnt="5"/>
      <dgm:spPr/>
    </dgm:pt>
    <dgm:pt modelId="{390B56FB-8433-4986-B2B4-D731A907A3A6}" type="pres">
      <dgm:prSet presAssocID="{93B34CEE-E0FA-4833-87BE-BDAE2B847ACF}" presName="horz1" presStyleCnt="0"/>
      <dgm:spPr/>
    </dgm:pt>
    <dgm:pt modelId="{6F9A27B7-66A0-48D2-A325-DE131A158AAF}" type="pres">
      <dgm:prSet presAssocID="{93B34CEE-E0FA-4833-87BE-BDAE2B847ACF}" presName="tx1" presStyleLbl="revTx" presStyleIdx="2" presStyleCnt="5"/>
      <dgm:spPr/>
    </dgm:pt>
    <dgm:pt modelId="{8B887022-4B56-486B-8932-92E3F81AA118}" type="pres">
      <dgm:prSet presAssocID="{93B34CEE-E0FA-4833-87BE-BDAE2B847ACF}" presName="vert1" presStyleCnt="0"/>
      <dgm:spPr/>
    </dgm:pt>
    <dgm:pt modelId="{E10924D4-1236-4943-BA5C-221FF81A9C82}" type="pres">
      <dgm:prSet presAssocID="{CB214E46-ECAB-4559-BC1A-1CD8B1FDB188}" presName="thickLine" presStyleLbl="alignNode1" presStyleIdx="3" presStyleCnt="5"/>
      <dgm:spPr/>
    </dgm:pt>
    <dgm:pt modelId="{C42549EF-9947-43FB-A38F-4CD930B35040}" type="pres">
      <dgm:prSet presAssocID="{CB214E46-ECAB-4559-BC1A-1CD8B1FDB188}" presName="horz1" presStyleCnt="0"/>
      <dgm:spPr/>
    </dgm:pt>
    <dgm:pt modelId="{24ED4950-C08A-4703-BB32-C5C6F11D5555}" type="pres">
      <dgm:prSet presAssocID="{CB214E46-ECAB-4559-BC1A-1CD8B1FDB188}" presName="tx1" presStyleLbl="revTx" presStyleIdx="3" presStyleCnt="5"/>
      <dgm:spPr/>
    </dgm:pt>
    <dgm:pt modelId="{14E7C09F-AA18-4FFE-89A5-D65F851C8D13}" type="pres">
      <dgm:prSet presAssocID="{CB214E46-ECAB-4559-BC1A-1CD8B1FDB188}" presName="vert1" presStyleCnt="0"/>
      <dgm:spPr/>
    </dgm:pt>
    <dgm:pt modelId="{3E8B16DF-7624-4682-98DA-7D7C27390B12}" type="pres">
      <dgm:prSet presAssocID="{4D28BE56-5CB8-4412-BA16-61FD852FCE83}" presName="thickLine" presStyleLbl="alignNode1" presStyleIdx="4" presStyleCnt="5"/>
      <dgm:spPr/>
    </dgm:pt>
    <dgm:pt modelId="{57231E6D-A053-4A30-8989-A413A61DFD99}" type="pres">
      <dgm:prSet presAssocID="{4D28BE56-5CB8-4412-BA16-61FD852FCE83}" presName="horz1" presStyleCnt="0"/>
      <dgm:spPr/>
    </dgm:pt>
    <dgm:pt modelId="{BC421A34-13E0-418B-A1C3-A0B9A9EC0873}" type="pres">
      <dgm:prSet presAssocID="{4D28BE56-5CB8-4412-BA16-61FD852FCE83}" presName="tx1" presStyleLbl="revTx" presStyleIdx="4" presStyleCnt="5"/>
      <dgm:spPr/>
    </dgm:pt>
    <dgm:pt modelId="{E0C8939C-6F5C-443E-9098-000B8E45FF7F}" type="pres">
      <dgm:prSet presAssocID="{4D28BE56-5CB8-4412-BA16-61FD852FCE83}" presName="vert1" presStyleCnt="0"/>
      <dgm:spPr/>
    </dgm:pt>
  </dgm:ptLst>
  <dgm:cxnLst>
    <dgm:cxn modelId="{AAEFAC05-C812-4CBC-B04F-DC796D3E5160}" type="presOf" srcId="{4D28BE56-5CB8-4412-BA16-61FD852FCE83}" destId="{BC421A34-13E0-418B-A1C3-A0B9A9EC0873}" srcOrd="0" destOrd="0" presId="urn:microsoft.com/office/officeart/2008/layout/LinedList"/>
    <dgm:cxn modelId="{045C3D2A-8E5F-492C-9231-B7F7D120F776}" type="presOf" srcId="{061AC120-629B-4D2D-92D6-F9EDA476FA26}" destId="{414CBEA9-E0DF-4BDC-A39A-E436D354BA76}" srcOrd="0" destOrd="0" presId="urn:microsoft.com/office/officeart/2008/layout/LinedList"/>
    <dgm:cxn modelId="{1B16023B-3C88-451D-AEFD-A06E011A537B}" srcId="{07AB3BFF-12BA-4FAA-957D-24F5E72A39D9}" destId="{CB214E46-ECAB-4559-BC1A-1CD8B1FDB188}" srcOrd="3" destOrd="0" parTransId="{D4EAEA93-FE44-40D0-9EAF-64C2665BF0D4}" sibTransId="{1D3A15C1-EF6F-4420-A9F8-920C2284D436}"/>
    <dgm:cxn modelId="{9CC4215F-EE86-4661-B077-17A4DD0A75F9}" srcId="{07AB3BFF-12BA-4FAA-957D-24F5E72A39D9}" destId="{DE5AC70C-25D7-44F5-BE3A-15EB173D4BF9}" srcOrd="1" destOrd="0" parTransId="{E8639D76-0621-4361-BA8A-6A0D6A835551}" sibTransId="{C6EAF6BC-31CB-47CA-A2A4-93637A4D8A92}"/>
    <dgm:cxn modelId="{24999160-4352-4F70-A8CD-7F3B671B58DC}" type="presOf" srcId="{93B34CEE-E0FA-4833-87BE-BDAE2B847ACF}" destId="{6F9A27B7-66A0-48D2-A325-DE131A158AAF}" srcOrd="0" destOrd="0" presId="urn:microsoft.com/office/officeart/2008/layout/LinedList"/>
    <dgm:cxn modelId="{86B40B62-715C-498E-9481-DAB30986E706}" srcId="{07AB3BFF-12BA-4FAA-957D-24F5E72A39D9}" destId="{061AC120-629B-4D2D-92D6-F9EDA476FA26}" srcOrd="0" destOrd="0" parTransId="{06232E36-FB0F-47E4-8C6B-00814740728A}" sibTransId="{A775D5CE-5EDF-46D2-8CE7-1C429ADEC1BE}"/>
    <dgm:cxn modelId="{46FEFB6E-C8F1-418B-A9D8-67CE1FE37929}" srcId="{07AB3BFF-12BA-4FAA-957D-24F5E72A39D9}" destId="{93B34CEE-E0FA-4833-87BE-BDAE2B847ACF}" srcOrd="2" destOrd="0" parTransId="{ADCBF465-CCF1-480B-857A-92EE0D94EAE4}" sibTransId="{9DBF0ACA-C8DE-4D31-8B93-CFA56D603D05}"/>
    <dgm:cxn modelId="{2163C85A-4A51-4E1B-AC6F-CC9994AF62CD}" type="presOf" srcId="{CB214E46-ECAB-4559-BC1A-1CD8B1FDB188}" destId="{24ED4950-C08A-4703-BB32-C5C6F11D5555}" srcOrd="0" destOrd="0" presId="urn:microsoft.com/office/officeart/2008/layout/LinedList"/>
    <dgm:cxn modelId="{3470767E-0C51-4A0E-BB2E-EC2B7A525368}" type="presOf" srcId="{07AB3BFF-12BA-4FAA-957D-24F5E72A39D9}" destId="{195BEE58-38B6-4CA1-B622-723641F58EA1}" srcOrd="0" destOrd="0" presId="urn:microsoft.com/office/officeart/2008/layout/LinedList"/>
    <dgm:cxn modelId="{53E31ED4-066F-49B2-978A-D3813D83905D}" srcId="{07AB3BFF-12BA-4FAA-957D-24F5E72A39D9}" destId="{4D28BE56-5CB8-4412-BA16-61FD852FCE83}" srcOrd="4" destOrd="0" parTransId="{356E247E-290D-4C41-BD04-F1964A9034F3}" sibTransId="{C93CD422-0A76-4BED-9F7A-9F862C98F9F5}"/>
    <dgm:cxn modelId="{56596CE2-633C-4BD8-9250-3B1F585A58A4}" type="presOf" srcId="{DE5AC70C-25D7-44F5-BE3A-15EB173D4BF9}" destId="{6E60C5CD-714B-4370-BCD8-286F438A009D}" srcOrd="0" destOrd="0" presId="urn:microsoft.com/office/officeart/2008/layout/LinedList"/>
    <dgm:cxn modelId="{199C58AE-A1E7-4FC4-8CD6-016FB16F7E5C}" type="presParOf" srcId="{195BEE58-38B6-4CA1-B622-723641F58EA1}" destId="{85651736-CDCB-4755-9150-4310BDC77316}" srcOrd="0" destOrd="0" presId="urn:microsoft.com/office/officeart/2008/layout/LinedList"/>
    <dgm:cxn modelId="{92377B02-4E90-4061-A8B3-E1DAB0E5B1B1}" type="presParOf" srcId="{195BEE58-38B6-4CA1-B622-723641F58EA1}" destId="{FDEBFB5B-C149-43B5-9E4B-B3EB2CAE78AF}" srcOrd="1" destOrd="0" presId="urn:microsoft.com/office/officeart/2008/layout/LinedList"/>
    <dgm:cxn modelId="{222DABFC-01F0-40A5-85F6-8D166CF46C4D}" type="presParOf" srcId="{FDEBFB5B-C149-43B5-9E4B-B3EB2CAE78AF}" destId="{414CBEA9-E0DF-4BDC-A39A-E436D354BA76}" srcOrd="0" destOrd="0" presId="urn:microsoft.com/office/officeart/2008/layout/LinedList"/>
    <dgm:cxn modelId="{4AE96D5C-A365-45E0-9C11-FE0A041B8F65}" type="presParOf" srcId="{FDEBFB5B-C149-43B5-9E4B-B3EB2CAE78AF}" destId="{CA69869B-9AD6-4C0A-AF68-139B044FDA51}" srcOrd="1" destOrd="0" presId="urn:microsoft.com/office/officeart/2008/layout/LinedList"/>
    <dgm:cxn modelId="{E53A730E-80CA-4F91-979A-3865804AB7AB}" type="presParOf" srcId="{195BEE58-38B6-4CA1-B622-723641F58EA1}" destId="{8C46BA70-1810-49E5-B9DF-A0A04CCA011C}" srcOrd="2" destOrd="0" presId="urn:microsoft.com/office/officeart/2008/layout/LinedList"/>
    <dgm:cxn modelId="{79A67ECF-19ED-4076-936F-54E936F84D64}" type="presParOf" srcId="{195BEE58-38B6-4CA1-B622-723641F58EA1}" destId="{FA2C5D78-6119-47B9-AC0C-04EA3F988BF8}" srcOrd="3" destOrd="0" presId="urn:microsoft.com/office/officeart/2008/layout/LinedList"/>
    <dgm:cxn modelId="{367666C9-3A5D-4B51-9C07-5E87BD3EADD2}" type="presParOf" srcId="{FA2C5D78-6119-47B9-AC0C-04EA3F988BF8}" destId="{6E60C5CD-714B-4370-BCD8-286F438A009D}" srcOrd="0" destOrd="0" presId="urn:microsoft.com/office/officeart/2008/layout/LinedList"/>
    <dgm:cxn modelId="{9CD7F982-9F1E-4213-94FF-4771E333A0C9}" type="presParOf" srcId="{FA2C5D78-6119-47B9-AC0C-04EA3F988BF8}" destId="{6C48D942-C3F3-4402-BBC6-61F83C76623F}" srcOrd="1" destOrd="0" presId="urn:microsoft.com/office/officeart/2008/layout/LinedList"/>
    <dgm:cxn modelId="{726A17FC-8A54-4F63-9B9F-E37E4CE52AA3}" type="presParOf" srcId="{195BEE58-38B6-4CA1-B622-723641F58EA1}" destId="{96C441C4-22C4-410F-98F9-3217A46F937D}" srcOrd="4" destOrd="0" presId="urn:microsoft.com/office/officeart/2008/layout/LinedList"/>
    <dgm:cxn modelId="{B0202B7A-56B2-4F05-8D18-2B433A0DF108}" type="presParOf" srcId="{195BEE58-38B6-4CA1-B622-723641F58EA1}" destId="{390B56FB-8433-4986-B2B4-D731A907A3A6}" srcOrd="5" destOrd="0" presId="urn:microsoft.com/office/officeart/2008/layout/LinedList"/>
    <dgm:cxn modelId="{2753C4C0-53E3-4EED-B700-6F52F7221EE1}" type="presParOf" srcId="{390B56FB-8433-4986-B2B4-D731A907A3A6}" destId="{6F9A27B7-66A0-48D2-A325-DE131A158AAF}" srcOrd="0" destOrd="0" presId="urn:microsoft.com/office/officeart/2008/layout/LinedList"/>
    <dgm:cxn modelId="{387476AD-E205-4A5F-B8A1-793165144474}" type="presParOf" srcId="{390B56FB-8433-4986-B2B4-D731A907A3A6}" destId="{8B887022-4B56-486B-8932-92E3F81AA118}" srcOrd="1" destOrd="0" presId="urn:microsoft.com/office/officeart/2008/layout/LinedList"/>
    <dgm:cxn modelId="{75C0232D-91A9-4176-B236-9112FAE9ADBC}" type="presParOf" srcId="{195BEE58-38B6-4CA1-B622-723641F58EA1}" destId="{E10924D4-1236-4943-BA5C-221FF81A9C82}" srcOrd="6" destOrd="0" presId="urn:microsoft.com/office/officeart/2008/layout/LinedList"/>
    <dgm:cxn modelId="{CE543A8A-883C-4D77-80FB-84218B3015BB}" type="presParOf" srcId="{195BEE58-38B6-4CA1-B622-723641F58EA1}" destId="{C42549EF-9947-43FB-A38F-4CD930B35040}" srcOrd="7" destOrd="0" presId="urn:microsoft.com/office/officeart/2008/layout/LinedList"/>
    <dgm:cxn modelId="{BDE1447E-A5D2-43DC-9C51-1CC3AD5B52FD}" type="presParOf" srcId="{C42549EF-9947-43FB-A38F-4CD930B35040}" destId="{24ED4950-C08A-4703-BB32-C5C6F11D5555}" srcOrd="0" destOrd="0" presId="urn:microsoft.com/office/officeart/2008/layout/LinedList"/>
    <dgm:cxn modelId="{AEDC2CA2-C4F2-40DC-A339-24D3C2CF2EF9}" type="presParOf" srcId="{C42549EF-9947-43FB-A38F-4CD930B35040}" destId="{14E7C09F-AA18-4FFE-89A5-D65F851C8D13}" srcOrd="1" destOrd="0" presId="urn:microsoft.com/office/officeart/2008/layout/LinedList"/>
    <dgm:cxn modelId="{9034F1EA-FD87-47AF-9A4E-8BD96D752499}" type="presParOf" srcId="{195BEE58-38B6-4CA1-B622-723641F58EA1}" destId="{3E8B16DF-7624-4682-98DA-7D7C27390B12}" srcOrd="8" destOrd="0" presId="urn:microsoft.com/office/officeart/2008/layout/LinedList"/>
    <dgm:cxn modelId="{465E611E-B5B0-4990-8700-BF06247E2B12}" type="presParOf" srcId="{195BEE58-38B6-4CA1-B622-723641F58EA1}" destId="{57231E6D-A053-4A30-8989-A413A61DFD99}" srcOrd="9" destOrd="0" presId="urn:microsoft.com/office/officeart/2008/layout/LinedList"/>
    <dgm:cxn modelId="{0AC26161-ABB2-443C-BE16-8677C17DDD5A}" type="presParOf" srcId="{57231E6D-A053-4A30-8989-A413A61DFD99}" destId="{BC421A34-13E0-418B-A1C3-A0B9A9EC0873}" srcOrd="0" destOrd="0" presId="urn:microsoft.com/office/officeart/2008/layout/LinedList"/>
    <dgm:cxn modelId="{16456A5F-FCBE-4F23-9CA3-8B00E843F7BF}" type="presParOf" srcId="{57231E6D-A053-4A30-8989-A413A61DFD99}" destId="{E0C8939C-6F5C-443E-9098-000B8E45FF7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4A03505-3748-4860-A104-B8A48CEE541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0260A1A-ABB7-4E81-81DD-83D67AFB3D2C}">
      <dgm:prSet custT="1"/>
      <dgm:spPr/>
      <dgm:t>
        <a:bodyPr/>
        <a:lstStyle/>
        <a:p>
          <a:pPr>
            <a:lnSpc>
              <a:spcPct val="100000"/>
            </a:lnSpc>
          </a:pPr>
          <a:r>
            <a:rPr lang="en-US" sz="1400" b="1" i="0" dirty="0"/>
            <a:t>Algorithm Refinement</a:t>
          </a:r>
          <a:r>
            <a:rPr lang="en-US" sz="1400" b="0" i="0" dirty="0"/>
            <a:t>: Continuously improve algorithms for more accurate emotion detection and better song recommendations.</a:t>
          </a:r>
          <a:endParaRPr lang="en-US" sz="1400" dirty="0"/>
        </a:p>
      </dgm:t>
    </dgm:pt>
    <dgm:pt modelId="{C0DF6620-478E-4639-A175-C5860CFA8FF7}" type="parTrans" cxnId="{5279F99D-7CFE-4C72-914C-E601D71B2E0E}">
      <dgm:prSet/>
      <dgm:spPr/>
      <dgm:t>
        <a:bodyPr/>
        <a:lstStyle/>
        <a:p>
          <a:endParaRPr lang="en-US"/>
        </a:p>
      </dgm:t>
    </dgm:pt>
    <dgm:pt modelId="{0671B29A-A518-440E-BDA8-EA1703C29BE6}" type="sibTrans" cxnId="{5279F99D-7CFE-4C72-914C-E601D71B2E0E}">
      <dgm:prSet/>
      <dgm:spPr/>
      <dgm:t>
        <a:bodyPr/>
        <a:lstStyle/>
        <a:p>
          <a:endParaRPr lang="en-US"/>
        </a:p>
      </dgm:t>
    </dgm:pt>
    <dgm:pt modelId="{CBD43E96-7246-4E76-AD47-131B71926693}">
      <dgm:prSet custT="1"/>
      <dgm:spPr/>
      <dgm:t>
        <a:bodyPr/>
        <a:lstStyle/>
        <a:p>
          <a:pPr>
            <a:lnSpc>
              <a:spcPct val="100000"/>
            </a:lnSpc>
            <a:buFont typeface="Arial" panose="020B0604020202020204" pitchFamily="34" charset="0"/>
            <a:buChar char="•"/>
          </a:pPr>
          <a:r>
            <a:rPr lang="en-US" sz="1400" b="1" i="0" dirty="0"/>
            <a:t>Integration with Music Platforms</a:t>
          </a:r>
          <a:r>
            <a:rPr lang="en-US" sz="1400" b="0" i="0" dirty="0"/>
            <a:t>: Collaborate with music streaming services to integrate the recommender system directly into their platforms.</a:t>
          </a:r>
        </a:p>
        <a:p>
          <a:pPr>
            <a:lnSpc>
              <a:spcPct val="100000"/>
            </a:lnSpc>
            <a:buFont typeface="Arial" panose="020B0604020202020204" pitchFamily="34" charset="0"/>
            <a:buChar char="•"/>
          </a:pPr>
          <a:endParaRPr lang="en-US" sz="1400" dirty="0"/>
        </a:p>
      </dgm:t>
    </dgm:pt>
    <dgm:pt modelId="{8D5BC8C0-37EF-4528-87F7-B3845AC1810E}" type="parTrans" cxnId="{F573A69A-8750-4FCC-AC7F-85D385FE2869}">
      <dgm:prSet/>
      <dgm:spPr/>
      <dgm:t>
        <a:bodyPr/>
        <a:lstStyle/>
        <a:p>
          <a:endParaRPr lang="en-US"/>
        </a:p>
      </dgm:t>
    </dgm:pt>
    <dgm:pt modelId="{7EC18287-DD53-47E5-8C16-70C47C168199}" type="sibTrans" cxnId="{F573A69A-8750-4FCC-AC7F-85D385FE2869}">
      <dgm:prSet/>
      <dgm:spPr/>
      <dgm:t>
        <a:bodyPr/>
        <a:lstStyle/>
        <a:p>
          <a:endParaRPr lang="en-US"/>
        </a:p>
      </dgm:t>
    </dgm:pt>
    <dgm:pt modelId="{39EB75B2-2B6C-4783-975D-C82F39566DA5}">
      <dgm:prSet custT="1"/>
      <dgm:spPr/>
      <dgm:t>
        <a:bodyPr/>
        <a:lstStyle/>
        <a:p>
          <a:pPr>
            <a:lnSpc>
              <a:spcPct val="100000"/>
            </a:lnSpc>
          </a:pPr>
          <a:r>
            <a:rPr lang="en-US" sz="1400" b="1" i="0" dirty="0"/>
            <a:t>Mobile Application Development</a:t>
          </a:r>
          <a:r>
            <a:rPr lang="en-US" sz="1400" b="0" i="0" dirty="0"/>
            <a:t>: Create mobile apps to make the recommender system accessible to a wider audience on smartphones and tablets.</a:t>
          </a:r>
          <a:endParaRPr lang="en-US" sz="1400" dirty="0"/>
        </a:p>
      </dgm:t>
    </dgm:pt>
    <dgm:pt modelId="{B6A77663-AE2A-4393-AAB5-9A9B0380187D}" type="parTrans" cxnId="{ACA9453F-C388-4264-9C2F-E38BD4069E1A}">
      <dgm:prSet/>
      <dgm:spPr/>
      <dgm:t>
        <a:bodyPr/>
        <a:lstStyle/>
        <a:p>
          <a:endParaRPr lang="en-US"/>
        </a:p>
      </dgm:t>
    </dgm:pt>
    <dgm:pt modelId="{23C2D1B8-DECE-4EC0-9937-3C25DC05C03E}" type="sibTrans" cxnId="{ACA9453F-C388-4264-9C2F-E38BD4069E1A}">
      <dgm:prSet/>
      <dgm:spPr/>
      <dgm:t>
        <a:bodyPr/>
        <a:lstStyle/>
        <a:p>
          <a:endParaRPr lang="en-US"/>
        </a:p>
      </dgm:t>
    </dgm:pt>
    <dgm:pt modelId="{959AE2FC-A1BC-4CA8-B00F-A161C5DB9706}">
      <dgm:prSet custT="1"/>
      <dgm:spPr/>
      <dgm:t>
        <a:bodyPr/>
        <a:lstStyle/>
        <a:p>
          <a:pPr>
            <a:lnSpc>
              <a:spcPct val="100000"/>
            </a:lnSpc>
          </a:pPr>
          <a:r>
            <a:rPr lang="en-US" sz="1400" b="1" i="0" dirty="0"/>
            <a:t>Expansion to Other Media Forms</a:t>
          </a:r>
          <a:r>
            <a:rPr lang="en-US" sz="1400" b="0" i="0" dirty="0"/>
            <a:t>: Explore extending recommendation capabilities beyond songs to include movies, TV shows, and other media types.</a:t>
          </a:r>
          <a:endParaRPr lang="en-US" sz="1400" dirty="0"/>
        </a:p>
      </dgm:t>
    </dgm:pt>
    <dgm:pt modelId="{85ABB10E-7DDA-4AC7-A27C-8F1E03CAF7E1}" type="parTrans" cxnId="{FABCA4CD-73B5-4FBD-A7F3-3CE1DE564115}">
      <dgm:prSet/>
      <dgm:spPr/>
      <dgm:t>
        <a:bodyPr/>
        <a:lstStyle/>
        <a:p>
          <a:endParaRPr lang="en-US"/>
        </a:p>
      </dgm:t>
    </dgm:pt>
    <dgm:pt modelId="{9AD0EC15-20C4-4CBA-8338-B6A4D5467CB4}" type="sibTrans" cxnId="{FABCA4CD-73B5-4FBD-A7F3-3CE1DE564115}">
      <dgm:prSet/>
      <dgm:spPr/>
      <dgm:t>
        <a:bodyPr/>
        <a:lstStyle/>
        <a:p>
          <a:endParaRPr lang="en-US"/>
        </a:p>
      </dgm:t>
    </dgm:pt>
    <dgm:pt modelId="{24C212B6-C71F-4415-9F09-45F1BE07F3F6}">
      <dgm:prSet custT="1"/>
      <dgm:spPr/>
      <dgm:t>
        <a:bodyPr/>
        <a:lstStyle/>
        <a:p>
          <a:pPr>
            <a:lnSpc>
              <a:spcPct val="100000"/>
            </a:lnSpc>
          </a:pPr>
          <a:r>
            <a:rPr lang="en-US" sz="1400" b="1" i="0" dirty="0"/>
            <a:t>Wearable Device Integration</a:t>
          </a:r>
          <a:r>
            <a:rPr lang="en-US" sz="1400" b="0" i="0" dirty="0"/>
            <a:t>: Explore integrating the system with wearable devices to monitor users' emotions continuously and provide timely recommendations.</a:t>
          </a:r>
          <a:endParaRPr lang="en-US" sz="1400" dirty="0"/>
        </a:p>
      </dgm:t>
    </dgm:pt>
    <dgm:pt modelId="{D7FB5B1B-BE27-429A-9795-7DD1794261C2}" type="parTrans" cxnId="{6B2635F0-FB2B-4063-8987-A3EEC4F8E776}">
      <dgm:prSet/>
      <dgm:spPr/>
      <dgm:t>
        <a:bodyPr/>
        <a:lstStyle/>
        <a:p>
          <a:endParaRPr lang="en-US"/>
        </a:p>
      </dgm:t>
    </dgm:pt>
    <dgm:pt modelId="{114EE1E3-25EE-4921-9B24-76971FFEF4A1}" type="sibTrans" cxnId="{6B2635F0-FB2B-4063-8987-A3EEC4F8E776}">
      <dgm:prSet/>
      <dgm:spPr/>
      <dgm:t>
        <a:bodyPr/>
        <a:lstStyle/>
        <a:p>
          <a:endParaRPr lang="en-US"/>
        </a:p>
      </dgm:t>
    </dgm:pt>
    <dgm:pt modelId="{84731811-B87C-40B6-8C9C-E622CBB3B0EF}">
      <dgm:prSet custT="1"/>
      <dgm:spPr/>
      <dgm:t>
        <a:bodyPr/>
        <a:lstStyle/>
        <a:p>
          <a:pPr>
            <a:lnSpc>
              <a:spcPct val="100000"/>
            </a:lnSpc>
          </a:pPr>
          <a:r>
            <a:rPr lang="en-US" sz="1400" b="1" i="0" dirty="0"/>
            <a:t>Real-time Emotion Detection</a:t>
          </a:r>
          <a:r>
            <a:rPr lang="en-US" sz="1400" b="0" i="0" dirty="0"/>
            <a:t>: Implement real-time emotion detection to provide instant song recommendations based on users' current moods.</a:t>
          </a:r>
          <a:endParaRPr lang="en-US" sz="1400" dirty="0"/>
        </a:p>
      </dgm:t>
    </dgm:pt>
    <dgm:pt modelId="{6C5023C3-BE95-41D8-8BE5-6C8C5755D755}" type="parTrans" cxnId="{ABEF1222-D7F0-4BE0-8C52-29F6B886BAD1}">
      <dgm:prSet/>
      <dgm:spPr/>
      <dgm:t>
        <a:bodyPr/>
        <a:lstStyle/>
        <a:p>
          <a:endParaRPr lang="en-US"/>
        </a:p>
      </dgm:t>
    </dgm:pt>
    <dgm:pt modelId="{BD537013-D32B-47AD-BD27-1A1A065AA224}" type="sibTrans" cxnId="{ABEF1222-D7F0-4BE0-8C52-29F6B886BAD1}">
      <dgm:prSet/>
      <dgm:spPr/>
      <dgm:t>
        <a:bodyPr/>
        <a:lstStyle/>
        <a:p>
          <a:endParaRPr lang="en-US"/>
        </a:p>
      </dgm:t>
    </dgm:pt>
    <dgm:pt modelId="{DC1C43B3-042F-4D14-ADB0-2AE6CF012546}" type="pres">
      <dgm:prSet presAssocID="{44A03505-3748-4860-A104-B8A48CEE541A}" presName="root" presStyleCnt="0">
        <dgm:presLayoutVars>
          <dgm:dir/>
          <dgm:resizeHandles val="exact"/>
        </dgm:presLayoutVars>
      </dgm:prSet>
      <dgm:spPr/>
    </dgm:pt>
    <dgm:pt modelId="{025ED8A8-6627-4C22-8B7B-ED4E7D32BED9}" type="pres">
      <dgm:prSet presAssocID="{F0260A1A-ABB7-4E81-81DD-83D67AFB3D2C}" presName="compNode" presStyleCnt="0"/>
      <dgm:spPr/>
    </dgm:pt>
    <dgm:pt modelId="{83C10448-4486-4870-9DD9-56A25BE264A4}" type="pres">
      <dgm:prSet presAssocID="{F0260A1A-ABB7-4E81-81DD-83D67AFB3D2C}" presName="iconBgRect" presStyleLbl="bgShp" presStyleIdx="0" presStyleCnt="6"/>
      <dgm:spPr>
        <a:solidFill>
          <a:schemeClr val="bg1"/>
        </a:solidFill>
      </dgm:spPr>
    </dgm:pt>
    <dgm:pt modelId="{B028A616-1762-4046-8BA5-958D011BE1B2}" type="pres">
      <dgm:prSet presAssocID="{F0260A1A-ABB7-4E81-81DD-83D67AFB3D2C}" presName="iconRect" presStyleLbl="node1" presStyleIdx="0" presStyleCnt="6"/>
      <dgm:spPr>
        <a:solidFill>
          <a:schemeClr val="bg1"/>
        </a:solidFill>
      </dgm:spPr>
      <dgm:extLst>
        <a:ext uri="{E40237B7-FDA0-4F09-8148-C483321AD2D9}">
          <dgm14:cNvPr xmlns:dgm14="http://schemas.microsoft.com/office/drawing/2010/diagram" id="0" name="" descr="Stethoscope"/>
        </a:ext>
      </dgm:extLst>
    </dgm:pt>
    <dgm:pt modelId="{484E0D3B-94EE-4825-8BC7-099F097869C4}" type="pres">
      <dgm:prSet presAssocID="{F0260A1A-ABB7-4E81-81DD-83D67AFB3D2C}" presName="spaceRect" presStyleCnt="0"/>
      <dgm:spPr/>
    </dgm:pt>
    <dgm:pt modelId="{8C214DD1-4AD6-4B20-B6D7-E92F165D3935}" type="pres">
      <dgm:prSet presAssocID="{F0260A1A-ABB7-4E81-81DD-83D67AFB3D2C}" presName="textRect" presStyleLbl="revTx" presStyleIdx="0" presStyleCnt="6">
        <dgm:presLayoutVars>
          <dgm:chMax val="1"/>
          <dgm:chPref val="1"/>
        </dgm:presLayoutVars>
      </dgm:prSet>
      <dgm:spPr/>
    </dgm:pt>
    <dgm:pt modelId="{3B992B6B-F27E-43B4-84A4-08D668CD1A1D}" type="pres">
      <dgm:prSet presAssocID="{0671B29A-A518-440E-BDA8-EA1703C29BE6}" presName="sibTrans" presStyleCnt="0"/>
      <dgm:spPr/>
    </dgm:pt>
    <dgm:pt modelId="{514B8C79-7DEF-436B-859B-4AB83695DA40}" type="pres">
      <dgm:prSet presAssocID="{CBD43E96-7246-4E76-AD47-131B71926693}" presName="compNode" presStyleCnt="0"/>
      <dgm:spPr/>
    </dgm:pt>
    <dgm:pt modelId="{A4B44197-95FE-471A-A046-BE8B99E7AB8D}" type="pres">
      <dgm:prSet presAssocID="{CBD43E96-7246-4E76-AD47-131B71926693}" presName="iconBgRect" presStyleLbl="bgShp" presStyleIdx="1" presStyleCnt="6"/>
      <dgm:spPr>
        <a:solidFill>
          <a:schemeClr val="bg1"/>
        </a:solidFill>
      </dgm:spPr>
    </dgm:pt>
    <dgm:pt modelId="{C3E5CF59-AE10-4FB7-94CE-20C6333DD61E}" type="pres">
      <dgm:prSet presAssocID="{CBD43E96-7246-4E76-AD47-131B71926693}" presName="iconRect" presStyleLbl="node1" presStyleIdx="1" presStyleCnt="6"/>
      <dgm:spPr>
        <a:solidFill>
          <a:schemeClr val="bg1"/>
        </a:solidFill>
      </dgm:spPr>
      <dgm:extLst>
        <a:ext uri="{E40237B7-FDA0-4F09-8148-C483321AD2D9}">
          <dgm14:cNvPr xmlns:dgm14="http://schemas.microsoft.com/office/drawing/2010/diagram" id="0" name="" descr="Lock"/>
        </a:ext>
      </dgm:extLst>
    </dgm:pt>
    <dgm:pt modelId="{DFA12FDB-5073-491B-B40D-49F8B5F3D363}" type="pres">
      <dgm:prSet presAssocID="{CBD43E96-7246-4E76-AD47-131B71926693}" presName="spaceRect" presStyleCnt="0"/>
      <dgm:spPr/>
    </dgm:pt>
    <dgm:pt modelId="{2EBD6117-AEB8-4E51-AA63-1644C1747A35}" type="pres">
      <dgm:prSet presAssocID="{CBD43E96-7246-4E76-AD47-131B71926693}" presName="textRect" presStyleLbl="revTx" presStyleIdx="1" presStyleCnt="6">
        <dgm:presLayoutVars>
          <dgm:chMax val="1"/>
          <dgm:chPref val="1"/>
        </dgm:presLayoutVars>
      </dgm:prSet>
      <dgm:spPr/>
    </dgm:pt>
    <dgm:pt modelId="{63E8F5FC-7D74-4915-997F-E89ECC85AE91}" type="pres">
      <dgm:prSet presAssocID="{7EC18287-DD53-47E5-8C16-70C47C168199}" presName="sibTrans" presStyleCnt="0"/>
      <dgm:spPr/>
    </dgm:pt>
    <dgm:pt modelId="{4BDA2301-AC6A-4D22-807F-0B744C885970}" type="pres">
      <dgm:prSet presAssocID="{39EB75B2-2B6C-4783-975D-C82F39566DA5}" presName="compNode" presStyleCnt="0"/>
      <dgm:spPr/>
    </dgm:pt>
    <dgm:pt modelId="{B4627262-2EB7-49A4-A5BE-A23A510E2CED}" type="pres">
      <dgm:prSet presAssocID="{39EB75B2-2B6C-4783-975D-C82F39566DA5}" presName="iconBgRect" presStyleLbl="bgShp" presStyleIdx="2" presStyleCnt="6"/>
      <dgm:spPr>
        <a:solidFill>
          <a:schemeClr val="bg1"/>
        </a:solidFill>
      </dgm:spPr>
    </dgm:pt>
    <dgm:pt modelId="{417E86F9-FCEF-4E49-8D7A-B63E3DB3CE48}" type="pres">
      <dgm:prSet presAssocID="{39EB75B2-2B6C-4783-975D-C82F39566DA5}" presName="iconRect" presStyleLbl="node1" presStyleIdx="2" presStyleCnt="6"/>
      <dgm:spPr>
        <a:solidFill>
          <a:schemeClr val="bg1"/>
        </a:solidFill>
      </dgm:spPr>
      <dgm:extLst>
        <a:ext uri="{E40237B7-FDA0-4F09-8148-C483321AD2D9}">
          <dgm14:cNvPr xmlns:dgm14="http://schemas.microsoft.com/office/drawing/2010/diagram" id="0" name="" descr="Robot"/>
        </a:ext>
      </dgm:extLst>
    </dgm:pt>
    <dgm:pt modelId="{C7716D35-86F3-47AC-A0AB-1C4613646A6D}" type="pres">
      <dgm:prSet presAssocID="{39EB75B2-2B6C-4783-975D-C82F39566DA5}" presName="spaceRect" presStyleCnt="0"/>
      <dgm:spPr/>
    </dgm:pt>
    <dgm:pt modelId="{EA348836-3F0C-43DB-9F24-0886FD355E5E}" type="pres">
      <dgm:prSet presAssocID="{39EB75B2-2B6C-4783-975D-C82F39566DA5}" presName="textRect" presStyleLbl="revTx" presStyleIdx="2" presStyleCnt="6">
        <dgm:presLayoutVars>
          <dgm:chMax val="1"/>
          <dgm:chPref val="1"/>
        </dgm:presLayoutVars>
      </dgm:prSet>
      <dgm:spPr/>
    </dgm:pt>
    <dgm:pt modelId="{26A94A0F-770C-4CF0-954F-348B44856550}" type="pres">
      <dgm:prSet presAssocID="{23C2D1B8-DECE-4EC0-9937-3C25DC05C03E}" presName="sibTrans" presStyleCnt="0"/>
      <dgm:spPr/>
    </dgm:pt>
    <dgm:pt modelId="{5E534A5D-3C2E-49C4-A9C7-D3300EC60B35}" type="pres">
      <dgm:prSet presAssocID="{959AE2FC-A1BC-4CA8-B00F-A161C5DB9706}" presName="compNode" presStyleCnt="0"/>
      <dgm:spPr/>
    </dgm:pt>
    <dgm:pt modelId="{FE5893BF-CD15-4944-ABD4-472AD5E51EC6}" type="pres">
      <dgm:prSet presAssocID="{959AE2FC-A1BC-4CA8-B00F-A161C5DB9706}" presName="iconBgRect" presStyleLbl="bgShp" presStyleIdx="3" presStyleCnt="6"/>
      <dgm:spPr>
        <a:solidFill>
          <a:schemeClr val="bg1"/>
        </a:solidFill>
      </dgm:spPr>
    </dgm:pt>
    <dgm:pt modelId="{021CAE45-4698-42BB-92CD-029A6A702923}" type="pres">
      <dgm:prSet presAssocID="{959AE2FC-A1BC-4CA8-B00F-A161C5DB9706}" presName="iconRect" presStyleLbl="node1" presStyleIdx="3" presStyleCnt="6"/>
      <dgm:spPr>
        <a:solidFill>
          <a:schemeClr val="bg1"/>
        </a:solidFill>
      </dgm:spPr>
      <dgm:extLst>
        <a:ext uri="{E40237B7-FDA0-4F09-8148-C483321AD2D9}">
          <dgm14:cNvPr xmlns:dgm14="http://schemas.microsoft.com/office/drawing/2010/diagram" id="0" name="" descr="Virtual RealityHeadset"/>
        </a:ext>
      </dgm:extLst>
    </dgm:pt>
    <dgm:pt modelId="{E6D7A554-9774-4A51-A0C7-A725E883D573}" type="pres">
      <dgm:prSet presAssocID="{959AE2FC-A1BC-4CA8-B00F-A161C5DB9706}" presName="spaceRect" presStyleCnt="0"/>
      <dgm:spPr/>
    </dgm:pt>
    <dgm:pt modelId="{62805122-30E9-4714-A7E6-43E302039A2C}" type="pres">
      <dgm:prSet presAssocID="{959AE2FC-A1BC-4CA8-B00F-A161C5DB9706}" presName="textRect" presStyleLbl="revTx" presStyleIdx="3" presStyleCnt="6">
        <dgm:presLayoutVars>
          <dgm:chMax val="1"/>
          <dgm:chPref val="1"/>
        </dgm:presLayoutVars>
      </dgm:prSet>
      <dgm:spPr/>
    </dgm:pt>
    <dgm:pt modelId="{1F87B614-808C-47F7-A254-335E18A0CEC9}" type="pres">
      <dgm:prSet presAssocID="{9AD0EC15-20C4-4CBA-8338-B6A4D5467CB4}" presName="sibTrans" presStyleCnt="0"/>
      <dgm:spPr/>
    </dgm:pt>
    <dgm:pt modelId="{50A90256-E8B3-4308-9028-98B4C7203DBB}" type="pres">
      <dgm:prSet presAssocID="{24C212B6-C71F-4415-9F09-45F1BE07F3F6}" presName="compNode" presStyleCnt="0"/>
      <dgm:spPr/>
    </dgm:pt>
    <dgm:pt modelId="{49F304AC-6BE5-41D6-B147-DFDC96A5FE12}" type="pres">
      <dgm:prSet presAssocID="{24C212B6-C71F-4415-9F09-45F1BE07F3F6}" presName="iconBgRect" presStyleLbl="bgShp" presStyleIdx="4" presStyleCnt="6"/>
      <dgm:spPr>
        <a:solidFill>
          <a:schemeClr val="bg1"/>
        </a:solidFill>
      </dgm:spPr>
    </dgm:pt>
    <dgm:pt modelId="{995C2B73-9023-4D06-9114-D4B1F01EFB8E}" type="pres">
      <dgm:prSet presAssocID="{24C212B6-C71F-4415-9F09-45F1BE07F3F6}" presName="iconRect" presStyleLbl="node1" presStyleIdx="4" presStyleCnt="6"/>
      <dgm:spPr>
        <a:solidFill>
          <a:schemeClr val="bg1"/>
        </a:solidFill>
      </dgm:spPr>
      <dgm:extLst>
        <a:ext uri="{E40237B7-FDA0-4F09-8148-C483321AD2D9}">
          <dgm14:cNvPr xmlns:dgm14="http://schemas.microsoft.com/office/drawing/2010/diagram" id="0" name="" descr="Security Camera"/>
        </a:ext>
      </dgm:extLst>
    </dgm:pt>
    <dgm:pt modelId="{320ABDCF-46F5-4DBA-A20B-D4DE56E7FF04}" type="pres">
      <dgm:prSet presAssocID="{24C212B6-C71F-4415-9F09-45F1BE07F3F6}" presName="spaceRect" presStyleCnt="0"/>
      <dgm:spPr/>
    </dgm:pt>
    <dgm:pt modelId="{AE724256-3534-4618-8D61-96C92E71DEF1}" type="pres">
      <dgm:prSet presAssocID="{24C212B6-C71F-4415-9F09-45F1BE07F3F6}" presName="textRect" presStyleLbl="revTx" presStyleIdx="4" presStyleCnt="6">
        <dgm:presLayoutVars>
          <dgm:chMax val="1"/>
          <dgm:chPref val="1"/>
        </dgm:presLayoutVars>
      </dgm:prSet>
      <dgm:spPr/>
    </dgm:pt>
    <dgm:pt modelId="{F490E0F3-7E1B-420B-B521-D46640FFB2E0}" type="pres">
      <dgm:prSet presAssocID="{114EE1E3-25EE-4921-9B24-76971FFEF4A1}" presName="sibTrans" presStyleCnt="0"/>
      <dgm:spPr/>
    </dgm:pt>
    <dgm:pt modelId="{923A3CD5-DCF3-451F-9260-DCA55747E249}" type="pres">
      <dgm:prSet presAssocID="{84731811-B87C-40B6-8C9C-E622CBB3B0EF}" presName="compNode" presStyleCnt="0"/>
      <dgm:spPr/>
    </dgm:pt>
    <dgm:pt modelId="{DB478B71-5C60-4CB6-8ABF-7C7DDBB9C9B4}" type="pres">
      <dgm:prSet presAssocID="{84731811-B87C-40B6-8C9C-E622CBB3B0EF}" presName="iconBgRect" presStyleLbl="bgShp" presStyleIdx="5" presStyleCnt="6"/>
      <dgm:spPr>
        <a:solidFill>
          <a:schemeClr val="bg1"/>
        </a:solidFill>
      </dgm:spPr>
    </dgm:pt>
    <dgm:pt modelId="{F6A69536-A8B5-4FFB-98FA-F402095F6D85}" type="pres">
      <dgm:prSet presAssocID="{84731811-B87C-40B6-8C9C-E622CBB3B0EF}" presName="iconRect" presStyleLbl="node1" presStyleIdx="5" presStyleCnt="6"/>
      <dgm:spPr>
        <a:solidFill>
          <a:schemeClr val="bg1"/>
        </a:solidFill>
      </dgm:spPr>
    </dgm:pt>
    <dgm:pt modelId="{E63D5FD6-4D72-4198-8366-FF442B3EADA2}" type="pres">
      <dgm:prSet presAssocID="{84731811-B87C-40B6-8C9C-E622CBB3B0EF}" presName="spaceRect" presStyleCnt="0"/>
      <dgm:spPr/>
    </dgm:pt>
    <dgm:pt modelId="{378A537C-C2FB-4FF5-A438-BED9B01FC046}" type="pres">
      <dgm:prSet presAssocID="{84731811-B87C-40B6-8C9C-E622CBB3B0EF}" presName="textRect" presStyleLbl="revTx" presStyleIdx="5" presStyleCnt="6" custAng="0">
        <dgm:presLayoutVars>
          <dgm:chMax val="1"/>
          <dgm:chPref val="1"/>
        </dgm:presLayoutVars>
      </dgm:prSet>
      <dgm:spPr/>
    </dgm:pt>
  </dgm:ptLst>
  <dgm:cxnLst>
    <dgm:cxn modelId="{7407511A-CA9D-413A-99FE-66BCB61AAE91}" type="presOf" srcId="{959AE2FC-A1BC-4CA8-B00F-A161C5DB9706}" destId="{62805122-30E9-4714-A7E6-43E302039A2C}" srcOrd="0" destOrd="0" presId="urn:microsoft.com/office/officeart/2018/5/layout/IconCircleLabelList"/>
    <dgm:cxn modelId="{ABEF1222-D7F0-4BE0-8C52-29F6B886BAD1}" srcId="{44A03505-3748-4860-A104-B8A48CEE541A}" destId="{84731811-B87C-40B6-8C9C-E622CBB3B0EF}" srcOrd="5" destOrd="0" parTransId="{6C5023C3-BE95-41D8-8BE5-6C8C5755D755}" sibTransId="{BD537013-D32B-47AD-BD27-1A1A065AA224}"/>
    <dgm:cxn modelId="{266BF227-1160-46C5-8FE4-F01C79253C0A}" type="presOf" srcId="{39EB75B2-2B6C-4783-975D-C82F39566DA5}" destId="{EA348836-3F0C-43DB-9F24-0886FD355E5E}" srcOrd="0" destOrd="0" presId="urn:microsoft.com/office/officeart/2018/5/layout/IconCircleLabelList"/>
    <dgm:cxn modelId="{ACA9453F-C388-4264-9C2F-E38BD4069E1A}" srcId="{44A03505-3748-4860-A104-B8A48CEE541A}" destId="{39EB75B2-2B6C-4783-975D-C82F39566DA5}" srcOrd="2" destOrd="0" parTransId="{B6A77663-AE2A-4393-AAB5-9A9B0380187D}" sibTransId="{23C2D1B8-DECE-4EC0-9937-3C25DC05C03E}"/>
    <dgm:cxn modelId="{00765963-8698-4877-BA22-B316CEBD4DC5}" type="presOf" srcId="{24C212B6-C71F-4415-9F09-45F1BE07F3F6}" destId="{AE724256-3534-4618-8D61-96C92E71DEF1}" srcOrd="0" destOrd="0" presId="urn:microsoft.com/office/officeart/2018/5/layout/IconCircleLabelList"/>
    <dgm:cxn modelId="{41D10F89-0340-4705-A6A7-2326D81805FE}" type="presOf" srcId="{84731811-B87C-40B6-8C9C-E622CBB3B0EF}" destId="{378A537C-C2FB-4FF5-A438-BED9B01FC046}" srcOrd="0" destOrd="0" presId="urn:microsoft.com/office/officeart/2018/5/layout/IconCircleLabelList"/>
    <dgm:cxn modelId="{D027E189-D771-4F80-BE80-CA0C98C81E1A}" type="presOf" srcId="{F0260A1A-ABB7-4E81-81DD-83D67AFB3D2C}" destId="{8C214DD1-4AD6-4B20-B6D7-E92F165D3935}" srcOrd="0" destOrd="0" presId="urn:microsoft.com/office/officeart/2018/5/layout/IconCircleLabelList"/>
    <dgm:cxn modelId="{F573A69A-8750-4FCC-AC7F-85D385FE2869}" srcId="{44A03505-3748-4860-A104-B8A48CEE541A}" destId="{CBD43E96-7246-4E76-AD47-131B71926693}" srcOrd="1" destOrd="0" parTransId="{8D5BC8C0-37EF-4528-87F7-B3845AC1810E}" sibTransId="{7EC18287-DD53-47E5-8C16-70C47C168199}"/>
    <dgm:cxn modelId="{5279F99D-7CFE-4C72-914C-E601D71B2E0E}" srcId="{44A03505-3748-4860-A104-B8A48CEE541A}" destId="{F0260A1A-ABB7-4E81-81DD-83D67AFB3D2C}" srcOrd="0" destOrd="0" parTransId="{C0DF6620-478E-4639-A175-C5860CFA8FF7}" sibTransId="{0671B29A-A518-440E-BDA8-EA1703C29BE6}"/>
    <dgm:cxn modelId="{FABCA4CD-73B5-4FBD-A7F3-3CE1DE564115}" srcId="{44A03505-3748-4860-A104-B8A48CEE541A}" destId="{959AE2FC-A1BC-4CA8-B00F-A161C5DB9706}" srcOrd="3" destOrd="0" parTransId="{85ABB10E-7DDA-4AC7-A27C-8F1E03CAF7E1}" sibTransId="{9AD0EC15-20C4-4CBA-8338-B6A4D5467CB4}"/>
    <dgm:cxn modelId="{6E9107EE-3B46-42DD-AF5A-28B277818522}" type="presOf" srcId="{CBD43E96-7246-4E76-AD47-131B71926693}" destId="{2EBD6117-AEB8-4E51-AA63-1644C1747A35}" srcOrd="0" destOrd="0" presId="urn:microsoft.com/office/officeart/2018/5/layout/IconCircleLabelList"/>
    <dgm:cxn modelId="{6B2635F0-FB2B-4063-8987-A3EEC4F8E776}" srcId="{44A03505-3748-4860-A104-B8A48CEE541A}" destId="{24C212B6-C71F-4415-9F09-45F1BE07F3F6}" srcOrd="4" destOrd="0" parTransId="{D7FB5B1B-BE27-429A-9795-7DD1794261C2}" sibTransId="{114EE1E3-25EE-4921-9B24-76971FFEF4A1}"/>
    <dgm:cxn modelId="{6742A3F3-4A20-4BAD-95AC-C77E898F4260}" type="presOf" srcId="{44A03505-3748-4860-A104-B8A48CEE541A}" destId="{DC1C43B3-042F-4D14-ADB0-2AE6CF012546}" srcOrd="0" destOrd="0" presId="urn:microsoft.com/office/officeart/2018/5/layout/IconCircleLabelList"/>
    <dgm:cxn modelId="{CA2D921F-BFBC-4B13-9BDF-3420842D740E}" type="presParOf" srcId="{DC1C43B3-042F-4D14-ADB0-2AE6CF012546}" destId="{025ED8A8-6627-4C22-8B7B-ED4E7D32BED9}" srcOrd="0" destOrd="0" presId="urn:microsoft.com/office/officeart/2018/5/layout/IconCircleLabelList"/>
    <dgm:cxn modelId="{04872409-0C57-4147-AE8B-A73DE6451448}" type="presParOf" srcId="{025ED8A8-6627-4C22-8B7B-ED4E7D32BED9}" destId="{83C10448-4486-4870-9DD9-56A25BE264A4}" srcOrd="0" destOrd="0" presId="urn:microsoft.com/office/officeart/2018/5/layout/IconCircleLabelList"/>
    <dgm:cxn modelId="{F9F218E6-E130-4BB5-A5DD-21252C7D92F5}" type="presParOf" srcId="{025ED8A8-6627-4C22-8B7B-ED4E7D32BED9}" destId="{B028A616-1762-4046-8BA5-958D011BE1B2}" srcOrd="1" destOrd="0" presId="urn:microsoft.com/office/officeart/2018/5/layout/IconCircleLabelList"/>
    <dgm:cxn modelId="{161C45BB-A758-4BB1-B18E-D7A61D7FCFC0}" type="presParOf" srcId="{025ED8A8-6627-4C22-8B7B-ED4E7D32BED9}" destId="{484E0D3B-94EE-4825-8BC7-099F097869C4}" srcOrd="2" destOrd="0" presId="urn:microsoft.com/office/officeart/2018/5/layout/IconCircleLabelList"/>
    <dgm:cxn modelId="{0EDCF8D1-7D04-48AF-8FD3-C0B4826338D7}" type="presParOf" srcId="{025ED8A8-6627-4C22-8B7B-ED4E7D32BED9}" destId="{8C214DD1-4AD6-4B20-B6D7-E92F165D3935}" srcOrd="3" destOrd="0" presId="urn:microsoft.com/office/officeart/2018/5/layout/IconCircleLabelList"/>
    <dgm:cxn modelId="{54D62B3F-7923-4E81-A533-492F809B494C}" type="presParOf" srcId="{DC1C43B3-042F-4D14-ADB0-2AE6CF012546}" destId="{3B992B6B-F27E-43B4-84A4-08D668CD1A1D}" srcOrd="1" destOrd="0" presId="urn:microsoft.com/office/officeart/2018/5/layout/IconCircleLabelList"/>
    <dgm:cxn modelId="{D378DBDE-86D3-469D-9CD4-66E0CDC05CBA}" type="presParOf" srcId="{DC1C43B3-042F-4D14-ADB0-2AE6CF012546}" destId="{514B8C79-7DEF-436B-859B-4AB83695DA40}" srcOrd="2" destOrd="0" presId="urn:microsoft.com/office/officeart/2018/5/layout/IconCircleLabelList"/>
    <dgm:cxn modelId="{72BAFBB5-41B2-44D7-95D3-C6931B12508B}" type="presParOf" srcId="{514B8C79-7DEF-436B-859B-4AB83695DA40}" destId="{A4B44197-95FE-471A-A046-BE8B99E7AB8D}" srcOrd="0" destOrd="0" presId="urn:microsoft.com/office/officeart/2018/5/layout/IconCircleLabelList"/>
    <dgm:cxn modelId="{9E22AFF8-109A-4247-9217-67510BB659DD}" type="presParOf" srcId="{514B8C79-7DEF-436B-859B-4AB83695DA40}" destId="{C3E5CF59-AE10-4FB7-94CE-20C6333DD61E}" srcOrd="1" destOrd="0" presId="urn:microsoft.com/office/officeart/2018/5/layout/IconCircleLabelList"/>
    <dgm:cxn modelId="{6FB18138-50B5-42D5-877B-FB6488A89C48}" type="presParOf" srcId="{514B8C79-7DEF-436B-859B-4AB83695DA40}" destId="{DFA12FDB-5073-491B-B40D-49F8B5F3D363}" srcOrd="2" destOrd="0" presId="urn:microsoft.com/office/officeart/2018/5/layout/IconCircleLabelList"/>
    <dgm:cxn modelId="{953C1F38-2FE3-4FCA-876C-2B86A426C9E0}" type="presParOf" srcId="{514B8C79-7DEF-436B-859B-4AB83695DA40}" destId="{2EBD6117-AEB8-4E51-AA63-1644C1747A35}" srcOrd="3" destOrd="0" presId="urn:microsoft.com/office/officeart/2018/5/layout/IconCircleLabelList"/>
    <dgm:cxn modelId="{A4682A6B-1163-4C07-8308-07F5A6339993}" type="presParOf" srcId="{DC1C43B3-042F-4D14-ADB0-2AE6CF012546}" destId="{63E8F5FC-7D74-4915-997F-E89ECC85AE91}" srcOrd="3" destOrd="0" presId="urn:microsoft.com/office/officeart/2018/5/layout/IconCircleLabelList"/>
    <dgm:cxn modelId="{F1769FC0-72E4-4415-AA3A-9E38032364AF}" type="presParOf" srcId="{DC1C43B3-042F-4D14-ADB0-2AE6CF012546}" destId="{4BDA2301-AC6A-4D22-807F-0B744C885970}" srcOrd="4" destOrd="0" presId="urn:microsoft.com/office/officeart/2018/5/layout/IconCircleLabelList"/>
    <dgm:cxn modelId="{06733992-8EE4-48B2-AD32-E07EF7D9CEED}" type="presParOf" srcId="{4BDA2301-AC6A-4D22-807F-0B744C885970}" destId="{B4627262-2EB7-49A4-A5BE-A23A510E2CED}" srcOrd="0" destOrd="0" presId="urn:microsoft.com/office/officeart/2018/5/layout/IconCircleLabelList"/>
    <dgm:cxn modelId="{FD131F53-15C4-4C31-A37F-E268B68A4495}" type="presParOf" srcId="{4BDA2301-AC6A-4D22-807F-0B744C885970}" destId="{417E86F9-FCEF-4E49-8D7A-B63E3DB3CE48}" srcOrd="1" destOrd="0" presId="urn:microsoft.com/office/officeart/2018/5/layout/IconCircleLabelList"/>
    <dgm:cxn modelId="{786F56FF-EC37-4337-8C25-C1213BA8E5AA}" type="presParOf" srcId="{4BDA2301-AC6A-4D22-807F-0B744C885970}" destId="{C7716D35-86F3-47AC-A0AB-1C4613646A6D}" srcOrd="2" destOrd="0" presId="urn:microsoft.com/office/officeart/2018/5/layout/IconCircleLabelList"/>
    <dgm:cxn modelId="{FCC8B6D9-368E-4635-AC38-F0B9B5A87C49}" type="presParOf" srcId="{4BDA2301-AC6A-4D22-807F-0B744C885970}" destId="{EA348836-3F0C-43DB-9F24-0886FD355E5E}" srcOrd="3" destOrd="0" presId="urn:microsoft.com/office/officeart/2018/5/layout/IconCircleLabelList"/>
    <dgm:cxn modelId="{1D579EDE-99CD-440F-9528-90146BCF6F5C}" type="presParOf" srcId="{DC1C43B3-042F-4D14-ADB0-2AE6CF012546}" destId="{26A94A0F-770C-4CF0-954F-348B44856550}" srcOrd="5" destOrd="0" presId="urn:microsoft.com/office/officeart/2018/5/layout/IconCircleLabelList"/>
    <dgm:cxn modelId="{837618EC-294C-464A-B4DA-184DB2E0CBC7}" type="presParOf" srcId="{DC1C43B3-042F-4D14-ADB0-2AE6CF012546}" destId="{5E534A5D-3C2E-49C4-A9C7-D3300EC60B35}" srcOrd="6" destOrd="0" presId="urn:microsoft.com/office/officeart/2018/5/layout/IconCircleLabelList"/>
    <dgm:cxn modelId="{2D946A88-78FD-48ED-A789-99501C1AD748}" type="presParOf" srcId="{5E534A5D-3C2E-49C4-A9C7-D3300EC60B35}" destId="{FE5893BF-CD15-4944-ABD4-472AD5E51EC6}" srcOrd="0" destOrd="0" presId="urn:microsoft.com/office/officeart/2018/5/layout/IconCircleLabelList"/>
    <dgm:cxn modelId="{203A9C63-38F4-490A-A0F6-A1279DC48C08}" type="presParOf" srcId="{5E534A5D-3C2E-49C4-A9C7-D3300EC60B35}" destId="{021CAE45-4698-42BB-92CD-029A6A702923}" srcOrd="1" destOrd="0" presId="urn:microsoft.com/office/officeart/2018/5/layout/IconCircleLabelList"/>
    <dgm:cxn modelId="{61B8438A-016A-47E9-BC2A-DBAD81C4439B}" type="presParOf" srcId="{5E534A5D-3C2E-49C4-A9C7-D3300EC60B35}" destId="{E6D7A554-9774-4A51-A0C7-A725E883D573}" srcOrd="2" destOrd="0" presId="urn:microsoft.com/office/officeart/2018/5/layout/IconCircleLabelList"/>
    <dgm:cxn modelId="{AD4120B6-AB84-49DE-90C8-55DC1C1DE88D}" type="presParOf" srcId="{5E534A5D-3C2E-49C4-A9C7-D3300EC60B35}" destId="{62805122-30E9-4714-A7E6-43E302039A2C}" srcOrd="3" destOrd="0" presId="urn:microsoft.com/office/officeart/2018/5/layout/IconCircleLabelList"/>
    <dgm:cxn modelId="{0E5EC3A1-F345-4F10-B196-449AB3921CF8}" type="presParOf" srcId="{DC1C43B3-042F-4D14-ADB0-2AE6CF012546}" destId="{1F87B614-808C-47F7-A254-335E18A0CEC9}" srcOrd="7" destOrd="0" presId="urn:microsoft.com/office/officeart/2018/5/layout/IconCircleLabelList"/>
    <dgm:cxn modelId="{4EF4F9FA-70C9-444C-AE73-2C24DDA6BD44}" type="presParOf" srcId="{DC1C43B3-042F-4D14-ADB0-2AE6CF012546}" destId="{50A90256-E8B3-4308-9028-98B4C7203DBB}" srcOrd="8" destOrd="0" presId="urn:microsoft.com/office/officeart/2018/5/layout/IconCircleLabelList"/>
    <dgm:cxn modelId="{D83B704D-5D58-4E49-82EE-73F61F43B70B}" type="presParOf" srcId="{50A90256-E8B3-4308-9028-98B4C7203DBB}" destId="{49F304AC-6BE5-41D6-B147-DFDC96A5FE12}" srcOrd="0" destOrd="0" presId="urn:microsoft.com/office/officeart/2018/5/layout/IconCircleLabelList"/>
    <dgm:cxn modelId="{324E9D17-8295-4E44-9AD4-359D25B11B66}" type="presParOf" srcId="{50A90256-E8B3-4308-9028-98B4C7203DBB}" destId="{995C2B73-9023-4D06-9114-D4B1F01EFB8E}" srcOrd="1" destOrd="0" presId="urn:microsoft.com/office/officeart/2018/5/layout/IconCircleLabelList"/>
    <dgm:cxn modelId="{749BD141-C509-49D0-A5BB-CC703742B81A}" type="presParOf" srcId="{50A90256-E8B3-4308-9028-98B4C7203DBB}" destId="{320ABDCF-46F5-4DBA-A20B-D4DE56E7FF04}" srcOrd="2" destOrd="0" presId="urn:microsoft.com/office/officeart/2018/5/layout/IconCircleLabelList"/>
    <dgm:cxn modelId="{A264E6B0-4033-4D60-B244-632BF8C0D024}" type="presParOf" srcId="{50A90256-E8B3-4308-9028-98B4C7203DBB}" destId="{AE724256-3534-4618-8D61-96C92E71DEF1}" srcOrd="3" destOrd="0" presId="urn:microsoft.com/office/officeart/2018/5/layout/IconCircleLabelList"/>
    <dgm:cxn modelId="{15D0A731-BBD4-4205-A5D5-E41C6D93CC38}" type="presParOf" srcId="{DC1C43B3-042F-4D14-ADB0-2AE6CF012546}" destId="{F490E0F3-7E1B-420B-B521-D46640FFB2E0}" srcOrd="9" destOrd="0" presId="urn:microsoft.com/office/officeart/2018/5/layout/IconCircleLabelList"/>
    <dgm:cxn modelId="{ADEA1676-30F0-46EB-BD7F-3447E8F593C0}" type="presParOf" srcId="{DC1C43B3-042F-4D14-ADB0-2AE6CF012546}" destId="{923A3CD5-DCF3-451F-9260-DCA55747E249}" srcOrd="10" destOrd="0" presId="urn:microsoft.com/office/officeart/2018/5/layout/IconCircleLabelList"/>
    <dgm:cxn modelId="{95881BA2-C105-4BF0-BD2A-F47F9EF7562D}" type="presParOf" srcId="{923A3CD5-DCF3-451F-9260-DCA55747E249}" destId="{DB478B71-5C60-4CB6-8ABF-7C7DDBB9C9B4}" srcOrd="0" destOrd="0" presId="urn:microsoft.com/office/officeart/2018/5/layout/IconCircleLabelList"/>
    <dgm:cxn modelId="{4B60FF91-6FBD-4E31-A23D-0C915D0B775D}" type="presParOf" srcId="{923A3CD5-DCF3-451F-9260-DCA55747E249}" destId="{F6A69536-A8B5-4FFB-98FA-F402095F6D85}" srcOrd="1" destOrd="0" presId="urn:microsoft.com/office/officeart/2018/5/layout/IconCircleLabelList"/>
    <dgm:cxn modelId="{5CA2A5C7-76FB-4FE2-A238-5860D5E9D0D2}" type="presParOf" srcId="{923A3CD5-DCF3-451F-9260-DCA55747E249}" destId="{E63D5FD6-4D72-4198-8366-FF442B3EADA2}" srcOrd="2" destOrd="0" presId="urn:microsoft.com/office/officeart/2018/5/layout/IconCircleLabelList"/>
    <dgm:cxn modelId="{0519222E-FCD0-4C13-9A17-988227540589}" type="presParOf" srcId="{923A3CD5-DCF3-451F-9260-DCA55747E249}" destId="{378A537C-C2FB-4FF5-A438-BED9B01FC04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9B32A-B61D-4C56-9E20-35353D0DF73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E47B756-2C96-4A2F-A391-2001E4431604}">
      <dgm:prSet/>
      <dgm:spPr/>
      <dgm:t>
        <a:bodyPr/>
        <a:lstStyle/>
        <a:p>
          <a:r>
            <a:rPr lang="en-US"/>
            <a:t>The objective of face emotion recognition (FER) is identifying emotions of a human. </a:t>
          </a:r>
        </a:p>
      </dgm:t>
    </dgm:pt>
    <dgm:pt modelId="{AFC81728-98AC-488C-816E-CCCEA683DA12}" type="parTrans" cxnId="{D1813653-2411-4286-A226-53630CA30CB2}">
      <dgm:prSet/>
      <dgm:spPr/>
      <dgm:t>
        <a:bodyPr/>
        <a:lstStyle/>
        <a:p>
          <a:endParaRPr lang="en-US"/>
        </a:p>
      </dgm:t>
    </dgm:pt>
    <dgm:pt modelId="{8715301F-BDD2-4686-BCCA-DDF3AD9B505D}" type="sibTrans" cxnId="{D1813653-2411-4286-A226-53630CA30CB2}">
      <dgm:prSet/>
      <dgm:spPr/>
      <dgm:t>
        <a:bodyPr/>
        <a:lstStyle/>
        <a:p>
          <a:endParaRPr lang="en-US"/>
        </a:p>
      </dgm:t>
    </dgm:pt>
    <dgm:pt modelId="{BCA2F74E-C140-467F-B21D-D05AB75F4B76}">
      <dgm:prSet/>
      <dgm:spPr/>
      <dgm:t>
        <a:bodyPr/>
        <a:lstStyle/>
        <a:p>
          <a:r>
            <a:rPr lang="en-US"/>
            <a:t>In this project, we will be combining multiple services and open-source tools to make a          Python flask application that play songs based on the expression of user.</a:t>
          </a:r>
        </a:p>
      </dgm:t>
    </dgm:pt>
    <dgm:pt modelId="{42878114-83E3-46CE-AC58-AA63C390DE7D}" type="parTrans" cxnId="{A0D25F75-74EE-48CC-8232-C0B4DAE636A0}">
      <dgm:prSet/>
      <dgm:spPr/>
      <dgm:t>
        <a:bodyPr/>
        <a:lstStyle/>
        <a:p>
          <a:endParaRPr lang="en-US"/>
        </a:p>
      </dgm:t>
    </dgm:pt>
    <dgm:pt modelId="{71B14FB6-2260-413E-BD8C-AF689E8E6A8E}" type="sibTrans" cxnId="{A0D25F75-74EE-48CC-8232-C0B4DAE636A0}">
      <dgm:prSet/>
      <dgm:spPr/>
      <dgm:t>
        <a:bodyPr/>
        <a:lstStyle/>
        <a:p>
          <a:endParaRPr lang="en-US"/>
        </a:p>
      </dgm:t>
    </dgm:pt>
    <dgm:pt modelId="{40E79E4B-72BC-41A5-92FD-550B244A4DBC}">
      <dgm:prSet/>
      <dgm:spPr/>
      <dgm:t>
        <a:bodyPr/>
        <a:lstStyle/>
        <a:p>
          <a:r>
            <a:rPr lang="en-US"/>
            <a:t>Facial Emotion Recognition (FER) is the technology that analyses facial expressions from both static images and videos in order to reveal information on one's emotional state.</a:t>
          </a:r>
        </a:p>
      </dgm:t>
    </dgm:pt>
    <dgm:pt modelId="{D8B93934-CBAA-4E25-AA47-B6E51760FB0A}" type="parTrans" cxnId="{139D0DF4-61CE-48BC-B420-1235EE25112D}">
      <dgm:prSet/>
      <dgm:spPr/>
      <dgm:t>
        <a:bodyPr/>
        <a:lstStyle/>
        <a:p>
          <a:endParaRPr lang="en-US"/>
        </a:p>
      </dgm:t>
    </dgm:pt>
    <dgm:pt modelId="{93DCE609-4A55-4C37-AB1E-528ECAD5428A}" type="sibTrans" cxnId="{139D0DF4-61CE-48BC-B420-1235EE25112D}">
      <dgm:prSet/>
      <dgm:spPr/>
      <dgm:t>
        <a:bodyPr/>
        <a:lstStyle/>
        <a:p>
          <a:endParaRPr lang="en-US"/>
        </a:p>
      </dgm:t>
    </dgm:pt>
    <dgm:pt modelId="{98BA8D91-76C0-4733-8337-52F25A9660D1}" type="pres">
      <dgm:prSet presAssocID="{28E9B32A-B61D-4C56-9E20-35353D0DF737}" presName="vert0" presStyleCnt="0">
        <dgm:presLayoutVars>
          <dgm:dir/>
          <dgm:animOne val="branch"/>
          <dgm:animLvl val="lvl"/>
        </dgm:presLayoutVars>
      </dgm:prSet>
      <dgm:spPr/>
    </dgm:pt>
    <dgm:pt modelId="{641E4514-23B9-4F23-AE2F-E397F743D9B3}" type="pres">
      <dgm:prSet presAssocID="{4E47B756-2C96-4A2F-A391-2001E4431604}" presName="thickLine" presStyleLbl="alignNode1" presStyleIdx="0" presStyleCnt="3"/>
      <dgm:spPr/>
    </dgm:pt>
    <dgm:pt modelId="{F2B7E5EC-866E-425B-9DD5-973B195823D0}" type="pres">
      <dgm:prSet presAssocID="{4E47B756-2C96-4A2F-A391-2001E4431604}" presName="horz1" presStyleCnt="0"/>
      <dgm:spPr/>
    </dgm:pt>
    <dgm:pt modelId="{F48CE7A7-A1FB-4652-A696-178B63BAE483}" type="pres">
      <dgm:prSet presAssocID="{4E47B756-2C96-4A2F-A391-2001E4431604}" presName="tx1" presStyleLbl="revTx" presStyleIdx="0" presStyleCnt="3"/>
      <dgm:spPr/>
    </dgm:pt>
    <dgm:pt modelId="{65ED961F-29A0-48A0-90A1-B665AEFF35FA}" type="pres">
      <dgm:prSet presAssocID="{4E47B756-2C96-4A2F-A391-2001E4431604}" presName="vert1" presStyleCnt="0"/>
      <dgm:spPr/>
    </dgm:pt>
    <dgm:pt modelId="{9D474E3A-92ED-4BB9-86BC-AFF6DD5083F9}" type="pres">
      <dgm:prSet presAssocID="{BCA2F74E-C140-467F-B21D-D05AB75F4B76}" presName="thickLine" presStyleLbl="alignNode1" presStyleIdx="1" presStyleCnt="3"/>
      <dgm:spPr/>
    </dgm:pt>
    <dgm:pt modelId="{21418766-B562-43D0-8036-2F1F9FD3184D}" type="pres">
      <dgm:prSet presAssocID="{BCA2F74E-C140-467F-B21D-D05AB75F4B76}" presName="horz1" presStyleCnt="0"/>
      <dgm:spPr/>
    </dgm:pt>
    <dgm:pt modelId="{BE67D588-7C08-4754-85E8-00ECD103EEFD}" type="pres">
      <dgm:prSet presAssocID="{BCA2F74E-C140-467F-B21D-D05AB75F4B76}" presName="tx1" presStyleLbl="revTx" presStyleIdx="1" presStyleCnt="3"/>
      <dgm:spPr/>
    </dgm:pt>
    <dgm:pt modelId="{6CC6F24E-EEB9-4740-AEFD-1904320CB105}" type="pres">
      <dgm:prSet presAssocID="{BCA2F74E-C140-467F-B21D-D05AB75F4B76}" presName="vert1" presStyleCnt="0"/>
      <dgm:spPr/>
    </dgm:pt>
    <dgm:pt modelId="{7B0BFF85-E3DA-4616-8F59-D8AFB3949E80}" type="pres">
      <dgm:prSet presAssocID="{40E79E4B-72BC-41A5-92FD-550B244A4DBC}" presName="thickLine" presStyleLbl="alignNode1" presStyleIdx="2" presStyleCnt="3"/>
      <dgm:spPr/>
    </dgm:pt>
    <dgm:pt modelId="{F28F61C3-3103-4A5D-B15F-56F69B88D019}" type="pres">
      <dgm:prSet presAssocID="{40E79E4B-72BC-41A5-92FD-550B244A4DBC}" presName="horz1" presStyleCnt="0"/>
      <dgm:spPr/>
    </dgm:pt>
    <dgm:pt modelId="{E5D76CA4-BCD1-4D9C-A1C8-230DF77D685E}" type="pres">
      <dgm:prSet presAssocID="{40E79E4B-72BC-41A5-92FD-550B244A4DBC}" presName="tx1" presStyleLbl="revTx" presStyleIdx="2" presStyleCnt="3"/>
      <dgm:spPr/>
    </dgm:pt>
    <dgm:pt modelId="{DC72653B-C438-4C3A-8892-E9EE8F5305F6}" type="pres">
      <dgm:prSet presAssocID="{40E79E4B-72BC-41A5-92FD-550B244A4DBC}" presName="vert1" presStyleCnt="0"/>
      <dgm:spPr/>
    </dgm:pt>
  </dgm:ptLst>
  <dgm:cxnLst>
    <dgm:cxn modelId="{E65A8008-25E2-41C7-8D69-B2A135EF8695}" type="presOf" srcId="{4E47B756-2C96-4A2F-A391-2001E4431604}" destId="{F48CE7A7-A1FB-4652-A696-178B63BAE483}" srcOrd="0" destOrd="0" presId="urn:microsoft.com/office/officeart/2008/layout/LinedList"/>
    <dgm:cxn modelId="{F473E165-370F-4278-A4E9-B300F5847F23}" type="presOf" srcId="{40E79E4B-72BC-41A5-92FD-550B244A4DBC}" destId="{E5D76CA4-BCD1-4D9C-A1C8-230DF77D685E}" srcOrd="0" destOrd="0" presId="urn:microsoft.com/office/officeart/2008/layout/LinedList"/>
    <dgm:cxn modelId="{D1813653-2411-4286-A226-53630CA30CB2}" srcId="{28E9B32A-B61D-4C56-9E20-35353D0DF737}" destId="{4E47B756-2C96-4A2F-A391-2001E4431604}" srcOrd="0" destOrd="0" parTransId="{AFC81728-98AC-488C-816E-CCCEA683DA12}" sibTransId="{8715301F-BDD2-4686-BCCA-DDF3AD9B505D}"/>
    <dgm:cxn modelId="{A0D25F75-74EE-48CC-8232-C0B4DAE636A0}" srcId="{28E9B32A-B61D-4C56-9E20-35353D0DF737}" destId="{BCA2F74E-C140-467F-B21D-D05AB75F4B76}" srcOrd="1" destOrd="0" parTransId="{42878114-83E3-46CE-AC58-AA63C390DE7D}" sibTransId="{71B14FB6-2260-413E-BD8C-AF689E8E6A8E}"/>
    <dgm:cxn modelId="{E94BB79D-BD3E-42F6-97E4-33D6B49E1880}" type="presOf" srcId="{28E9B32A-B61D-4C56-9E20-35353D0DF737}" destId="{98BA8D91-76C0-4733-8337-52F25A9660D1}" srcOrd="0" destOrd="0" presId="urn:microsoft.com/office/officeart/2008/layout/LinedList"/>
    <dgm:cxn modelId="{7FE05CE1-3F96-4EA6-978D-972C8B3FF511}" type="presOf" srcId="{BCA2F74E-C140-467F-B21D-D05AB75F4B76}" destId="{BE67D588-7C08-4754-85E8-00ECD103EEFD}" srcOrd="0" destOrd="0" presId="urn:microsoft.com/office/officeart/2008/layout/LinedList"/>
    <dgm:cxn modelId="{139D0DF4-61CE-48BC-B420-1235EE25112D}" srcId="{28E9B32A-B61D-4C56-9E20-35353D0DF737}" destId="{40E79E4B-72BC-41A5-92FD-550B244A4DBC}" srcOrd="2" destOrd="0" parTransId="{D8B93934-CBAA-4E25-AA47-B6E51760FB0A}" sibTransId="{93DCE609-4A55-4C37-AB1E-528ECAD5428A}"/>
    <dgm:cxn modelId="{67EEDD73-4C44-49F3-9D0F-2ADBDAB56BEC}" type="presParOf" srcId="{98BA8D91-76C0-4733-8337-52F25A9660D1}" destId="{641E4514-23B9-4F23-AE2F-E397F743D9B3}" srcOrd="0" destOrd="0" presId="urn:microsoft.com/office/officeart/2008/layout/LinedList"/>
    <dgm:cxn modelId="{AB831A38-79E6-4CF5-A140-A5771F2D3933}" type="presParOf" srcId="{98BA8D91-76C0-4733-8337-52F25A9660D1}" destId="{F2B7E5EC-866E-425B-9DD5-973B195823D0}" srcOrd="1" destOrd="0" presId="urn:microsoft.com/office/officeart/2008/layout/LinedList"/>
    <dgm:cxn modelId="{EE14E157-4D87-4F67-9AE6-0DB30DBFCA5C}" type="presParOf" srcId="{F2B7E5EC-866E-425B-9DD5-973B195823D0}" destId="{F48CE7A7-A1FB-4652-A696-178B63BAE483}" srcOrd="0" destOrd="0" presId="urn:microsoft.com/office/officeart/2008/layout/LinedList"/>
    <dgm:cxn modelId="{D8CB53B6-6F76-453C-8BB4-5188B70677D1}" type="presParOf" srcId="{F2B7E5EC-866E-425B-9DD5-973B195823D0}" destId="{65ED961F-29A0-48A0-90A1-B665AEFF35FA}" srcOrd="1" destOrd="0" presId="urn:microsoft.com/office/officeart/2008/layout/LinedList"/>
    <dgm:cxn modelId="{1ED4BA2A-F409-4F0F-B40E-9804C51EE736}" type="presParOf" srcId="{98BA8D91-76C0-4733-8337-52F25A9660D1}" destId="{9D474E3A-92ED-4BB9-86BC-AFF6DD5083F9}" srcOrd="2" destOrd="0" presId="urn:microsoft.com/office/officeart/2008/layout/LinedList"/>
    <dgm:cxn modelId="{610E0ADB-7A07-4B3E-B3F6-604979F33985}" type="presParOf" srcId="{98BA8D91-76C0-4733-8337-52F25A9660D1}" destId="{21418766-B562-43D0-8036-2F1F9FD3184D}" srcOrd="3" destOrd="0" presId="urn:microsoft.com/office/officeart/2008/layout/LinedList"/>
    <dgm:cxn modelId="{C48E9D9D-6A54-4FE9-8A1C-5A39DE433180}" type="presParOf" srcId="{21418766-B562-43D0-8036-2F1F9FD3184D}" destId="{BE67D588-7C08-4754-85E8-00ECD103EEFD}" srcOrd="0" destOrd="0" presId="urn:microsoft.com/office/officeart/2008/layout/LinedList"/>
    <dgm:cxn modelId="{B4F379E4-B0A8-4F42-B596-204B82D49FEC}" type="presParOf" srcId="{21418766-B562-43D0-8036-2F1F9FD3184D}" destId="{6CC6F24E-EEB9-4740-AEFD-1904320CB105}" srcOrd="1" destOrd="0" presId="urn:microsoft.com/office/officeart/2008/layout/LinedList"/>
    <dgm:cxn modelId="{C001861E-21CB-40DE-9FDC-CDD7C3048430}" type="presParOf" srcId="{98BA8D91-76C0-4733-8337-52F25A9660D1}" destId="{7B0BFF85-E3DA-4616-8F59-D8AFB3949E80}" srcOrd="4" destOrd="0" presId="urn:microsoft.com/office/officeart/2008/layout/LinedList"/>
    <dgm:cxn modelId="{2BBDAECF-8A30-42DC-B55C-3FCB7CF432DD}" type="presParOf" srcId="{98BA8D91-76C0-4733-8337-52F25A9660D1}" destId="{F28F61C3-3103-4A5D-B15F-56F69B88D019}" srcOrd="5" destOrd="0" presId="urn:microsoft.com/office/officeart/2008/layout/LinedList"/>
    <dgm:cxn modelId="{AEB23BA9-630A-4F8A-8582-540F5779CD7E}" type="presParOf" srcId="{F28F61C3-3103-4A5D-B15F-56F69B88D019}" destId="{E5D76CA4-BCD1-4D9C-A1C8-230DF77D685E}" srcOrd="0" destOrd="0" presId="urn:microsoft.com/office/officeart/2008/layout/LinedList"/>
    <dgm:cxn modelId="{526B269A-B493-4006-ACD4-E8AF5D28EE86}" type="presParOf" srcId="{F28F61C3-3103-4A5D-B15F-56F69B88D019}" destId="{DC72653B-C438-4C3A-8892-E9EE8F5305F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5ABE7-3932-4978-A79E-ECF0E46C48B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66CAC95-6013-4375-A610-920E8FE8CE63}">
      <dgm:prSet/>
      <dgm:spPr/>
      <dgm:t>
        <a:bodyPr/>
        <a:lstStyle/>
        <a:p>
          <a:pPr>
            <a:lnSpc>
              <a:spcPct val="100000"/>
            </a:lnSpc>
          </a:pPr>
          <a:r>
            <a:rPr lang="en-US"/>
            <a:t>The goal of emotion recognition is to classify an individual's emotional state based on their facial expressions, tone of voice, and other behavioral cues. </a:t>
          </a:r>
        </a:p>
      </dgm:t>
    </dgm:pt>
    <dgm:pt modelId="{30FC9C8B-8DE5-43AD-BC08-7EE144ABF0A9}" type="parTrans" cxnId="{8347AE77-1A09-4B2F-82EC-2E2D5F23D407}">
      <dgm:prSet/>
      <dgm:spPr/>
      <dgm:t>
        <a:bodyPr/>
        <a:lstStyle/>
        <a:p>
          <a:endParaRPr lang="en-US"/>
        </a:p>
      </dgm:t>
    </dgm:pt>
    <dgm:pt modelId="{234DA0D9-A1EA-418D-965F-54C7E756C4CD}" type="sibTrans" cxnId="{8347AE77-1A09-4B2F-82EC-2E2D5F23D407}">
      <dgm:prSet/>
      <dgm:spPr/>
      <dgm:t>
        <a:bodyPr/>
        <a:lstStyle/>
        <a:p>
          <a:endParaRPr lang="en-US"/>
        </a:p>
      </dgm:t>
    </dgm:pt>
    <dgm:pt modelId="{D8BF18A6-921E-4FDD-AB5B-CDC03BF6B91A}">
      <dgm:prSet/>
      <dgm:spPr/>
      <dgm:t>
        <a:bodyPr/>
        <a:lstStyle/>
        <a:p>
          <a:pPr>
            <a:lnSpc>
              <a:spcPct val="100000"/>
            </a:lnSpc>
          </a:pPr>
          <a:r>
            <a:rPr lang="en-US"/>
            <a:t>This technology is often used in various applications, such as marketing, customer service, mental health, and security.</a:t>
          </a:r>
        </a:p>
      </dgm:t>
    </dgm:pt>
    <dgm:pt modelId="{995DE148-6DF1-47D2-AD2F-00495C33426A}" type="parTrans" cxnId="{8C181B0A-9E97-4096-B619-B44EB23B3D63}">
      <dgm:prSet/>
      <dgm:spPr/>
      <dgm:t>
        <a:bodyPr/>
        <a:lstStyle/>
        <a:p>
          <a:endParaRPr lang="en-US"/>
        </a:p>
      </dgm:t>
    </dgm:pt>
    <dgm:pt modelId="{6BC3F8C6-880C-4E8D-88E1-DB4C471001DE}" type="sibTrans" cxnId="{8C181B0A-9E97-4096-B619-B44EB23B3D63}">
      <dgm:prSet/>
      <dgm:spPr/>
      <dgm:t>
        <a:bodyPr/>
        <a:lstStyle/>
        <a:p>
          <a:endParaRPr lang="en-US"/>
        </a:p>
      </dgm:t>
    </dgm:pt>
    <dgm:pt modelId="{CCA56923-5222-491C-BA4F-754758F4BB48}">
      <dgm:prSet/>
      <dgm:spPr/>
      <dgm:t>
        <a:bodyPr/>
        <a:lstStyle/>
        <a:p>
          <a:pPr>
            <a:lnSpc>
              <a:spcPct val="100000"/>
            </a:lnSpc>
          </a:pPr>
          <a:r>
            <a:rPr lang="en-US"/>
            <a:t>Emotion recognition can be applied in  security system to identify suspicious or potentially dangerous  behaviors based on detected emotions.</a:t>
          </a:r>
        </a:p>
      </dgm:t>
    </dgm:pt>
    <dgm:pt modelId="{3211EC62-04D1-4F83-93BB-DB6D1F508E20}" type="parTrans" cxnId="{C41EC282-D23B-4C6F-8797-3B30AB08465A}">
      <dgm:prSet/>
      <dgm:spPr/>
      <dgm:t>
        <a:bodyPr/>
        <a:lstStyle/>
        <a:p>
          <a:endParaRPr lang="en-US"/>
        </a:p>
      </dgm:t>
    </dgm:pt>
    <dgm:pt modelId="{0DB46298-3772-4112-AB80-587185C6358E}" type="sibTrans" cxnId="{C41EC282-D23B-4C6F-8797-3B30AB08465A}">
      <dgm:prSet/>
      <dgm:spPr/>
      <dgm:t>
        <a:bodyPr/>
        <a:lstStyle/>
        <a:p>
          <a:endParaRPr lang="en-US"/>
        </a:p>
      </dgm:t>
    </dgm:pt>
    <dgm:pt modelId="{28B12342-54B8-48F8-9DF1-48B68F71EC0C}">
      <dgm:prSet/>
      <dgm:spPr/>
      <dgm:t>
        <a:bodyPr/>
        <a:lstStyle/>
        <a:p>
          <a:pPr>
            <a:lnSpc>
              <a:spcPct val="100000"/>
            </a:lnSpc>
          </a:pPr>
          <a:r>
            <a:rPr lang="en-US"/>
            <a:t>It also can be used in Mental health applications to monitor and assess individuals emotional state over time.</a:t>
          </a:r>
        </a:p>
      </dgm:t>
    </dgm:pt>
    <dgm:pt modelId="{2579A21F-6497-4005-A4EB-D18AEFEE7D5A}" type="parTrans" cxnId="{F036CAEB-F3F8-427A-A944-EA6B60CF41B4}">
      <dgm:prSet/>
      <dgm:spPr/>
      <dgm:t>
        <a:bodyPr/>
        <a:lstStyle/>
        <a:p>
          <a:endParaRPr lang="en-US"/>
        </a:p>
      </dgm:t>
    </dgm:pt>
    <dgm:pt modelId="{8C8A8560-5944-43AF-939A-CAAEC247823A}" type="sibTrans" cxnId="{F036CAEB-F3F8-427A-A944-EA6B60CF41B4}">
      <dgm:prSet/>
      <dgm:spPr/>
      <dgm:t>
        <a:bodyPr/>
        <a:lstStyle/>
        <a:p>
          <a:endParaRPr lang="en-US"/>
        </a:p>
      </dgm:t>
    </dgm:pt>
    <dgm:pt modelId="{9EA43193-1E2E-4242-BA7D-585937405EF0}" type="pres">
      <dgm:prSet presAssocID="{9BF5ABE7-3932-4978-A79E-ECF0E46C48B5}" presName="root" presStyleCnt="0">
        <dgm:presLayoutVars>
          <dgm:dir/>
          <dgm:resizeHandles val="exact"/>
        </dgm:presLayoutVars>
      </dgm:prSet>
      <dgm:spPr/>
    </dgm:pt>
    <dgm:pt modelId="{1BE5A85A-D675-4075-BEC6-F6C9D7F553D7}" type="pres">
      <dgm:prSet presAssocID="{166CAC95-6013-4375-A610-920E8FE8CE63}" presName="compNode" presStyleCnt="0"/>
      <dgm:spPr/>
    </dgm:pt>
    <dgm:pt modelId="{BEAB733F-7899-4FAB-8B45-FC6D7C2C802C}" type="pres">
      <dgm:prSet presAssocID="{166CAC95-6013-4375-A610-920E8FE8CE63}" presName="bgRect" presStyleLbl="bgShp" presStyleIdx="0" presStyleCnt="4"/>
      <dgm:spPr/>
    </dgm:pt>
    <dgm:pt modelId="{F916BA92-1852-4422-BB0F-C50881C57AFC}" type="pres">
      <dgm:prSet presAssocID="{166CAC95-6013-4375-A610-920E8FE8CE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ongue Face with Solid Fill"/>
        </a:ext>
      </dgm:extLst>
    </dgm:pt>
    <dgm:pt modelId="{2249C6A8-20FA-4293-80BD-402383C4B459}" type="pres">
      <dgm:prSet presAssocID="{166CAC95-6013-4375-A610-920E8FE8CE63}" presName="spaceRect" presStyleCnt="0"/>
      <dgm:spPr/>
    </dgm:pt>
    <dgm:pt modelId="{34259181-A9E7-4748-805A-527F8B0F2BC7}" type="pres">
      <dgm:prSet presAssocID="{166CAC95-6013-4375-A610-920E8FE8CE63}" presName="parTx" presStyleLbl="revTx" presStyleIdx="0" presStyleCnt="4">
        <dgm:presLayoutVars>
          <dgm:chMax val="0"/>
          <dgm:chPref val="0"/>
        </dgm:presLayoutVars>
      </dgm:prSet>
      <dgm:spPr/>
    </dgm:pt>
    <dgm:pt modelId="{31C8560C-C146-4D1C-BB5A-F3E840F0CDAF}" type="pres">
      <dgm:prSet presAssocID="{234DA0D9-A1EA-418D-965F-54C7E756C4CD}" presName="sibTrans" presStyleCnt="0"/>
      <dgm:spPr/>
    </dgm:pt>
    <dgm:pt modelId="{BC20E24D-BE19-4D1B-92AD-8A6DB4204610}" type="pres">
      <dgm:prSet presAssocID="{D8BF18A6-921E-4FDD-AB5B-CDC03BF6B91A}" presName="compNode" presStyleCnt="0"/>
      <dgm:spPr/>
    </dgm:pt>
    <dgm:pt modelId="{D0E83549-FEF0-4B97-9D47-D48E7DD46CB0}" type="pres">
      <dgm:prSet presAssocID="{D8BF18A6-921E-4FDD-AB5B-CDC03BF6B91A}" presName="bgRect" presStyleLbl="bgShp" presStyleIdx="1" presStyleCnt="4"/>
      <dgm:spPr/>
    </dgm:pt>
    <dgm:pt modelId="{641DD36C-029C-47AF-B685-B94FA41ABD23}" type="pres">
      <dgm:prSet presAssocID="{D8BF18A6-921E-4FDD-AB5B-CDC03BF6B9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D94829C8-DD91-49C1-9F71-EEAA16435723}" type="pres">
      <dgm:prSet presAssocID="{D8BF18A6-921E-4FDD-AB5B-CDC03BF6B91A}" presName="spaceRect" presStyleCnt="0"/>
      <dgm:spPr/>
    </dgm:pt>
    <dgm:pt modelId="{76E2CCFB-7768-4390-8803-A58F3A8B4DBB}" type="pres">
      <dgm:prSet presAssocID="{D8BF18A6-921E-4FDD-AB5B-CDC03BF6B91A}" presName="parTx" presStyleLbl="revTx" presStyleIdx="1" presStyleCnt="4">
        <dgm:presLayoutVars>
          <dgm:chMax val="0"/>
          <dgm:chPref val="0"/>
        </dgm:presLayoutVars>
      </dgm:prSet>
      <dgm:spPr/>
    </dgm:pt>
    <dgm:pt modelId="{BC5D4C36-8D86-40EE-AB88-0B67F60E974E}" type="pres">
      <dgm:prSet presAssocID="{6BC3F8C6-880C-4E8D-88E1-DB4C471001DE}" presName="sibTrans" presStyleCnt="0"/>
      <dgm:spPr/>
    </dgm:pt>
    <dgm:pt modelId="{0C1CBE62-FC92-48A4-A5E1-F7F8D79D39B3}" type="pres">
      <dgm:prSet presAssocID="{CCA56923-5222-491C-BA4F-754758F4BB48}" presName="compNode" presStyleCnt="0"/>
      <dgm:spPr/>
    </dgm:pt>
    <dgm:pt modelId="{C22C8108-8D00-41BB-8BD9-3E6756A13FE5}" type="pres">
      <dgm:prSet presAssocID="{CCA56923-5222-491C-BA4F-754758F4BB48}" presName="bgRect" presStyleLbl="bgShp" presStyleIdx="2" presStyleCnt="4"/>
      <dgm:spPr/>
    </dgm:pt>
    <dgm:pt modelId="{9042AC2E-AC22-4E3C-966E-3FA57A760AF5}" type="pres">
      <dgm:prSet presAssocID="{CCA56923-5222-491C-BA4F-754758F4BB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fused Person"/>
        </a:ext>
      </dgm:extLst>
    </dgm:pt>
    <dgm:pt modelId="{024028D7-6CED-4D6B-8B3E-4605C37C441B}" type="pres">
      <dgm:prSet presAssocID="{CCA56923-5222-491C-BA4F-754758F4BB48}" presName="spaceRect" presStyleCnt="0"/>
      <dgm:spPr/>
    </dgm:pt>
    <dgm:pt modelId="{0FD5FBCB-354F-42E8-B27C-B63044BBFA81}" type="pres">
      <dgm:prSet presAssocID="{CCA56923-5222-491C-BA4F-754758F4BB48}" presName="parTx" presStyleLbl="revTx" presStyleIdx="2" presStyleCnt="4">
        <dgm:presLayoutVars>
          <dgm:chMax val="0"/>
          <dgm:chPref val="0"/>
        </dgm:presLayoutVars>
      </dgm:prSet>
      <dgm:spPr/>
    </dgm:pt>
    <dgm:pt modelId="{C9A0F386-EF12-49A2-AC7F-F2A6B82C4D56}" type="pres">
      <dgm:prSet presAssocID="{0DB46298-3772-4112-AB80-587185C6358E}" presName="sibTrans" presStyleCnt="0"/>
      <dgm:spPr/>
    </dgm:pt>
    <dgm:pt modelId="{C9508A54-DDB6-4584-9E6E-716F4938F3DE}" type="pres">
      <dgm:prSet presAssocID="{28B12342-54B8-48F8-9DF1-48B68F71EC0C}" presName="compNode" presStyleCnt="0"/>
      <dgm:spPr/>
    </dgm:pt>
    <dgm:pt modelId="{A5D8A99D-DE45-4E1F-939C-86E3D0290E06}" type="pres">
      <dgm:prSet presAssocID="{28B12342-54B8-48F8-9DF1-48B68F71EC0C}" presName="bgRect" presStyleLbl="bgShp" presStyleIdx="3" presStyleCnt="4"/>
      <dgm:spPr/>
    </dgm:pt>
    <dgm:pt modelId="{C3AA9C69-CFEC-4A3E-B96D-A41CEC4C1AAA}" type="pres">
      <dgm:prSet presAssocID="{28B12342-54B8-48F8-9DF1-48B68F71EC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n in head"/>
        </a:ext>
      </dgm:extLst>
    </dgm:pt>
    <dgm:pt modelId="{0BCCE4EB-12A9-429B-90AE-B25288CB4858}" type="pres">
      <dgm:prSet presAssocID="{28B12342-54B8-48F8-9DF1-48B68F71EC0C}" presName="spaceRect" presStyleCnt="0"/>
      <dgm:spPr/>
    </dgm:pt>
    <dgm:pt modelId="{9A431BFA-8125-4F8A-BF25-F5F1EE4FF89A}" type="pres">
      <dgm:prSet presAssocID="{28B12342-54B8-48F8-9DF1-48B68F71EC0C}" presName="parTx" presStyleLbl="revTx" presStyleIdx="3" presStyleCnt="4">
        <dgm:presLayoutVars>
          <dgm:chMax val="0"/>
          <dgm:chPref val="0"/>
        </dgm:presLayoutVars>
      </dgm:prSet>
      <dgm:spPr/>
    </dgm:pt>
  </dgm:ptLst>
  <dgm:cxnLst>
    <dgm:cxn modelId="{8C181B0A-9E97-4096-B619-B44EB23B3D63}" srcId="{9BF5ABE7-3932-4978-A79E-ECF0E46C48B5}" destId="{D8BF18A6-921E-4FDD-AB5B-CDC03BF6B91A}" srcOrd="1" destOrd="0" parTransId="{995DE148-6DF1-47D2-AD2F-00495C33426A}" sibTransId="{6BC3F8C6-880C-4E8D-88E1-DB4C471001DE}"/>
    <dgm:cxn modelId="{B24C7D0F-6DCA-4E28-BD27-24CB2F6062BB}" type="presOf" srcId="{D8BF18A6-921E-4FDD-AB5B-CDC03BF6B91A}" destId="{76E2CCFB-7768-4390-8803-A58F3A8B4DBB}" srcOrd="0" destOrd="0" presId="urn:microsoft.com/office/officeart/2018/2/layout/IconVerticalSolidList"/>
    <dgm:cxn modelId="{8347AE77-1A09-4B2F-82EC-2E2D5F23D407}" srcId="{9BF5ABE7-3932-4978-A79E-ECF0E46C48B5}" destId="{166CAC95-6013-4375-A610-920E8FE8CE63}" srcOrd="0" destOrd="0" parTransId="{30FC9C8B-8DE5-43AD-BC08-7EE144ABF0A9}" sibTransId="{234DA0D9-A1EA-418D-965F-54C7E756C4CD}"/>
    <dgm:cxn modelId="{D6EF7B5A-BA33-43F7-9EAF-612548658076}" type="presOf" srcId="{28B12342-54B8-48F8-9DF1-48B68F71EC0C}" destId="{9A431BFA-8125-4F8A-BF25-F5F1EE4FF89A}" srcOrd="0" destOrd="0" presId="urn:microsoft.com/office/officeart/2018/2/layout/IconVerticalSolidList"/>
    <dgm:cxn modelId="{C41EC282-D23B-4C6F-8797-3B30AB08465A}" srcId="{9BF5ABE7-3932-4978-A79E-ECF0E46C48B5}" destId="{CCA56923-5222-491C-BA4F-754758F4BB48}" srcOrd="2" destOrd="0" parTransId="{3211EC62-04D1-4F83-93BB-DB6D1F508E20}" sibTransId="{0DB46298-3772-4112-AB80-587185C6358E}"/>
    <dgm:cxn modelId="{8B404C85-BCCE-4748-BB19-6FBBACCCA5DC}" type="presOf" srcId="{166CAC95-6013-4375-A610-920E8FE8CE63}" destId="{34259181-A9E7-4748-805A-527F8B0F2BC7}" srcOrd="0" destOrd="0" presId="urn:microsoft.com/office/officeart/2018/2/layout/IconVerticalSolidList"/>
    <dgm:cxn modelId="{FF370487-7B4F-4CBD-ADA7-1624EEEFFA33}" type="presOf" srcId="{CCA56923-5222-491C-BA4F-754758F4BB48}" destId="{0FD5FBCB-354F-42E8-B27C-B63044BBFA81}" srcOrd="0" destOrd="0" presId="urn:microsoft.com/office/officeart/2018/2/layout/IconVerticalSolidList"/>
    <dgm:cxn modelId="{A1B4F8B3-C3AF-4AB3-97A7-CC78EFBCA0DC}" type="presOf" srcId="{9BF5ABE7-3932-4978-A79E-ECF0E46C48B5}" destId="{9EA43193-1E2E-4242-BA7D-585937405EF0}" srcOrd="0" destOrd="0" presId="urn:microsoft.com/office/officeart/2018/2/layout/IconVerticalSolidList"/>
    <dgm:cxn modelId="{F036CAEB-F3F8-427A-A944-EA6B60CF41B4}" srcId="{9BF5ABE7-3932-4978-A79E-ECF0E46C48B5}" destId="{28B12342-54B8-48F8-9DF1-48B68F71EC0C}" srcOrd="3" destOrd="0" parTransId="{2579A21F-6497-4005-A4EB-D18AEFEE7D5A}" sibTransId="{8C8A8560-5944-43AF-939A-CAAEC247823A}"/>
    <dgm:cxn modelId="{5FE8E18A-C2B5-416D-8B48-E98695DF5C21}" type="presParOf" srcId="{9EA43193-1E2E-4242-BA7D-585937405EF0}" destId="{1BE5A85A-D675-4075-BEC6-F6C9D7F553D7}" srcOrd="0" destOrd="0" presId="urn:microsoft.com/office/officeart/2018/2/layout/IconVerticalSolidList"/>
    <dgm:cxn modelId="{2E4ACF66-A667-47C0-AA45-A1B1F9C9E1D0}" type="presParOf" srcId="{1BE5A85A-D675-4075-BEC6-F6C9D7F553D7}" destId="{BEAB733F-7899-4FAB-8B45-FC6D7C2C802C}" srcOrd="0" destOrd="0" presId="urn:microsoft.com/office/officeart/2018/2/layout/IconVerticalSolidList"/>
    <dgm:cxn modelId="{44153F4A-DFB7-4D2F-8523-A7CF6771C7B9}" type="presParOf" srcId="{1BE5A85A-D675-4075-BEC6-F6C9D7F553D7}" destId="{F916BA92-1852-4422-BB0F-C50881C57AFC}" srcOrd="1" destOrd="0" presId="urn:microsoft.com/office/officeart/2018/2/layout/IconVerticalSolidList"/>
    <dgm:cxn modelId="{A7931CC5-B52A-494B-B9A2-63CC3EDC6A02}" type="presParOf" srcId="{1BE5A85A-D675-4075-BEC6-F6C9D7F553D7}" destId="{2249C6A8-20FA-4293-80BD-402383C4B459}" srcOrd="2" destOrd="0" presId="urn:microsoft.com/office/officeart/2018/2/layout/IconVerticalSolidList"/>
    <dgm:cxn modelId="{5DA4B8C8-4E30-4D53-BA2F-E7841F80E69D}" type="presParOf" srcId="{1BE5A85A-D675-4075-BEC6-F6C9D7F553D7}" destId="{34259181-A9E7-4748-805A-527F8B0F2BC7}" srcOrd="3" destOrd="0" presId="urn:microsoft.com/office/officeart/2018/2/layout/IconVerticalSolidList"/>
    <dgm:cxn modelId="{913C9C0A-7F48-4993-BD6A-9079A7F79FC3}" type="presParOf" srcId="{9EA43193-1E2E-4242-BA7D-585937405EF0}" destId="{31C8560C-C146-4D1C-BB5A-F3E840F0CDAF}" srcOrd="1" destOrd="0" presId="urn:microsoft.com/office/officeart/2018/2/layout/IconVerticalSolidList"/>
    <dgm:cxn modelId="{4DE25035-9699-44C9-B65F-98A02AC0021F}" type="presParOf" srcId="{9EA43193-1E2E-4242-BA7D-585937405EF0}" destId="{BC20E24D-BE19-4D1B-92AD-8A6DB4204610}" srcOrd="2" destOrd="0" presId="urn:microsoft.com/office/officeart/2018/2/layout/IconVerticalSolidList"/>
    <dgm:cxn modelId="{971B61B8-4C4E-4FD3-ADFB-384DED92FC77}" type="presParOf" srcId="{BC20E24D-BE19-4D1B-92AD-8A6DB4204610}" destId="{D0E83549-FEF0-4B97-9D47-D48E7DD46CB0}" srcOrd="0" destOrd="0" presId="urn:microsoft.com/office/officeart/2018/2/layout/IconVerticalSolidList"/>
    <dgm:cxn modelId="{740BF001-1095-480D-893A-88A0D9D1C4B9}" type="presParOf" srcId="{BC20E24D-BE19-4D1B-92AD-8A6DB4204610}" destId="{641DD36C-029C-47AF-B685-B94FA41ABD23}" srcOrd="1" destOrd="0" presId="urn:microsoft.com/office/officeart/2018/2/layout/IconVerticalSolidList"/>
    <dgm:cxn modelId="{2326B8E2-3FEC-4DFA-A382-C54E5A9BB7F5}" type="presParOf" srcId="{BC20E24D-BE19-4D1B-92AD-8A6DB4204610}" destId="{D94829C8-DD91-49C1-9F71-EEAA16435723}" srcOrd="2" destOrd="0" presId="urn:microsoft.com/office/officeart/2018/2/layout/IconVerticalSolidList"/>
    <dgm:cxn modelId="{AFBD1B02-7A76-40E6-B7A9-0235991F5FC8}" type="presParOf" srcId="{BC20E24D-BE19-4D1B-92AD-8A6DB4204610}" destId="{76E2CCFB-7768-4390-8803-A58F3A8B4DBB}" srcOrd="3" destOrd="0" presId="urn:microsoft.com/office/officeart/2018/2/layout/IconVerticalSolidList"/>
    <dgm:cxn modelId="{083F1884-F3D7-4396-A1E0-752DE46ECB59}" type="presParOf" srcId="{9EA43193-1E2E-4242-BA7D-585937405EF0}" destId="{BC5D4C36-8D86-40EE-AB88-0B67F60E974E}" srcOrd="3" destOrd="0" presId="urn:microsoft.com/office/officeart/2018/2/layout/IconVerticalSolidList"/>
    <dgm:cxn modelId="{C50AB34A-889D-40CB-A68C-2C136F1FD534}" type="presParOf" srcId="{9EA43193-1E2E-4242-BA7D-585937405EF0}" destId="{0C1CBE62-FC92-48A4-A5E1-F7F8D79D39B3}" srcOrd="4" destOrd="0" presId="urn:microsoft.com/office/officeart/2018/2/layout/IconVerticalSolidList"/>
    <dgm:cxn modelId="{D838B06E-E1E5-4C33-B575-96E8CF1812AC}" type="presParOf" srcId="{0C1CBE62-FC92-48A4-A5E1-F7F8D79D39B3}" destId="{C22C8108-8D00-41BB-8BD9-3E6756A13FE5}" srcOrd="0" destOrd="0" presId="urn:microsoft.com/office/officeart/2018/2/layout/IconVerticalSolidList"/>
    <dgm:cxn modelId="{17FD9291-BA3F-4478-A443-0DF2B7A93BA8}" type="presParOf" srcId="{0C1CBE62-FC92-48A4-A5E1-F7F8D79D39B3}" destId="{9042AC2E-AC22-4E3C-966E-3FA57A760AF5}" srcOrd="1" destOrd="0" presId="urn:microsoft.com/office/officeart/2018/2/layout/IconVerticalSolidList"/>
    <dgm:cxn modelId="{E1792136-8DB0-44ED-93AE-110841762E78}" type="presParOf" srcId="{0C1CBE62-FC92-48A4-A5E1-F7F8D79D39B3}" destId="{024028D7-6CED-4D6B-8B3E-4605C37C441B}" srcOrd="2" destOrd="0" presId="urn:microsoft.com/office/officeart/2018/2/layout/IconVerticalSolidList"/>
    <dgm:cxn modelId="{1F9678C5-E571-4E81-B3BC-5343696AB432}" type="presParOf" srcId="{0C1CBE62-FC92-48A4-A5E1-F7F8D79D39B3}" destId="{0FD5FBCB-354F-42E8-B27C-B63044BBFA81}" srcOrd="3" destOrd="0" presId="urn:microsoft.com/office/officeart/2018/2/layout/IconVerticalSolidList"/>
    <dgm:cxn modelId="{97A10A4B-4D5F-4C7B-98C4-D91C4612A5F3}" type="presParOf" srcId="{9EA43193-1E2E-4242-BA7D-585937405EF0}" destId="{C9A0F386-EF12-49A2-AC7F-F2A6B82C4D56}" srcOrd="5" destOrd="0" presId="urn:microsoft.com/office/officeart/2018/2/layout/IconVerticalSolidList"/>
    <dgm:cxn modelId="{2F71A008-FC97-4063-8ED5-E2F00FCAD7AE}" type="presParOf" srcId="{9EA43193-1E2E-4242-BA7D-585937405EF0}" destId="{C9508A54-DDB6-4584-9E6E-716F4938F3DE}" srcOrd="6" destOrd="0" presId="urn:microsoft.com/office/officeart/2018/2/layout/IconVerticalSolidList"/>
    <dgm:cxn modelId="{B22741BB-7AF4-497D-8A9E-EAD798BFCF56}" type="presParOf" srcId="{C9508A54-DDB6-4584-9E6E-716F4938F3DE}" destId="{A5D8A99D-DE45-4E1F-939C-86E3D0290E06}" srcOrd="0" destOrd="0" presId="urn:microsoft.com/office/officeart/2018/2/layout/IconVerticalSolidList"/>
    <dgm:cxn modelId="{7D147512-1CA3-43FA-B522-BADD7AE661F0}" type="presParOf" srcId="{C9508A54-DDB6-4584-9E6E-716F4938F3DE}" destId="{C3AA9C69-CFEC-4A3E-B96D-A41CEC4C1AAA}" srcOrd="1" destOrd="0" presId="urn:microsoft.com/office/officeart/2018/2/layout/IconVerticalSolidList"/>
    <dgm:cxn modelId="{AA2EE2F8-7C4F-4D43-BE56-911E1A51A69B}" type="presParOf" srcId="{C9508A54-DDB6-4584-9E6E-716F4938F3DE}" destId="{0BCCE4EB-12A9-429B-90AE-B25288CB4858}" srcOrd="2" destOrd="0" presId="urn:microsoft.com/office/officeart/2018/2/layout/IconVerticalSolidList"/>
    <dgm:cxn modelId="{64E68F33-E7D4-4884-A4AA-5ACCF6BD66E6}" type="presParOf" srcId="{C9508A54-DDB6-4584-9E6E-716F4938F3DE}" destId="{9A431BFA-8125-4F8A-BF25-F5F1EE4FF8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45F25B-EE69-4846-89E1-313D0FB65336}"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7E774BE-4672-4598-B471-B82855104CFB}">
      <dgm:prSet/>
      <dgm:spPr/>
      <dgm:t>
        <a:bodyPr/>
        <a:lstStyle/>
        <a:p>
          <a:r>
            <a:rPr lang="en-US" err="1">
              <a:latin typeface="Bahnschrift"/>
            </a:rPr>
            <a:t>VSCode</a:t>
          </a:r>
          <a:r>
            <a:rPr lang="en-US"/>
            <a:t>:</a:t>
          </a:r>
        </a:p>
      </dgm:t>
    </dgm:pt>
    <dgm:pt modelId="{18C02827-20FD-42AB-AE85-DC255B83C1B4}" type="parTrans" cxnId="{D971FA6C-824A-477C-A677-15838F7440FF}">
      <dgm:prSet/>
      <dgm:spPr/>
      <dgm:t>
        <a:bodyPr/>
        <a:lstStyle/>
        <a:p>
          <a:endParaRPr lang="en-US"/>
        </a:p>
      </dgm:t>
    </dgm:pt>
    <dgm:pt modelId="{3A198D02-FBE9-49F1-8B83-6212CF169686}" type="sibTrans" cxnId="{D971FA6C-824A-477C-A677-15838F7440FF}">
      <dgm:prSet/>
      <dgm:spPr/>
      <dgm:t>
        <a:bodyPr/>
        <a:lstStyle/>
        <a:p>
          <a:endParaRPr lang="en-US"/>
        </a:p>
      </dgm:t>
    </dgm:pt>
    <dgm:pt modelId="{D8B75349-8329-4B06-959F-970C6F26F90B}">
      <dgm:prSet/>
      <dgm:spPr/>
      <dgm:t>
        <a:bodyPr/>
        <a:lstStyle/>
        <a:p>
          <a:pPr rtl="0"/>
          <a:r>
            <a:rPr lang="en-US">
              <a:latin typeface="Bahnschrift"/>
            </a:rPr>
            <a:t> </a:t>
          </a:r>
          <a:r>
            <a:rPr lang="en-US"/>
            <a:t>Json</a:t>
          </a:r>
        </a:p>
      </dgm:t>
    </dgm:pt>
    <dgm:pt modelId="{F209C514-C6D4-4CA1-8693-1D73DB25743A}" type="parTrans" cxnId="{E3CA16AD-EEC7-441B-9030-33CF0C433946}">
      <dgm:prSet/>
      <dgm:spPr/>
      <dgm:t>
        <a:bodyPr/>
        <a:lstStyle/>
        <a:p>
          <a:endParaRPr lang="en-US"/>
        </a:p>
      </dgm:t>
    </dgm:pt>
    <dgm:pt modelId="{542B9867-13F2-4EF3-BC6E-D2D236C6FFD1}" type="sibTrans" cxnId="{E3CA16AD-EEC7-441B-9030-33CF0C433946}">
      <dgm:prSet/>
      <dgm:spPr/>
      <dgm:t>
        <a:bodyPr/>
        <a:lstStyle/>
        <a:p>
          <a:endParaRPr lang="en-US"/>
        </a:p>
      </dgm:t>
    </dgm:pt>
    <dgm:pt modelId="{6812994C-68BB-47AC-B2BD-C4FE30EDE4AA}">
      <dgm:prSet/>
      <dgm:spPr/>
      <dgm:t>
        <a:bodyPr/>
        <a:lstStyle/>
        <a:p>
          <a:pPr rtl="0"/>
          <a:r>
            <a:rPr lang="en-US">
              <a:latin typeface="Bahnschrift"/>
            </a:rPr>
            <a:t> </a:t>
          </a:r>
          <a:r>
            <a:rPr lang="en-US"/>
            <a:t>Python </a:t>
          </a:r>
        </a:p>
      </dgm:t>
    </dgm:pt>
    <dgm:pt modelId="{ED7E5EE8-8342-4A9D-B92A-A14A449CD82C}" type="parTrans" cxnId="{22C5B0FA-8A3C-43F7-9DB8-A9CE4BFA8F99}">
      <dgm:prSet/>
      <dgm:spPr/>
      <dgm:t>
        <a:bodyPr/>
        <a:lstStyle/>
        <a:p>
          <a:endParaRPr lang="en-US"/>
        </a:p>
      </dgm:t>
    </dgm:pt>
    <dgm:pt modelId="{1CCBFBB3-0F19-477A-9AEC-EFBE6D6EE6FB}" type="sibTrans" cxnId="{22C5B0FA-8A3C-43F7-9DB8-A9CE4BFA8F99}">
      <dgm:prSet/>
      <dgm:spPr/>
      <dgm:t>
        <a:bodyPr/>
        <a:lstStyle/>
        <a:p>
          <a:endParaRPr lang="en-US"/>
        </a:p>
      </dgm:t>
    </dgm:pt>
    <dgm:pt modelId="{218E94CC-9DBD-4882-92EE-F01B23227B1F}">
      <dgm:prSet/>
      <dgm:spPr/>
      <dgm:t>
        <a:bodyPr/>
        <a:lstStyle/>
        <a:p>
          <a:pPr rtl="0"/>
          <a:r>
            <a:rPr lang="en-US">
              <a:latin typeface="Bahnschrift"/>
            </a:rPr>
            <a:t> </a:t>
          </a:r>
          <a:r>
            <a:rPr lang="en-US"/>
            <a:t>Pandas</a:t>
          </a:r>
        </a:p>
      </dgm:t>
    </dgm:pt>
    <dgm:pt modelId="{2DD862C5-6111-4005-8DA0-56F9AD4D0D41}" type="parTrans" cxnId="{07AE1B95-B05A-419D-9532-1D10313FDAD6}">
      <dgm:prSet/>
      <dgm:spPr/>
      <dgm:t>
        <a:bodyPr/>
        <a:lstStyle/>
        <a:p>
          <a:endParaRPr lang="en-US"/>
        </a:p>
      </dgm:t>
    </dgm:pt>
    <dgm:pt modelId="{9FE3C6F7-8C0C-41DE-98F8-89E6720A7D1C}" type="sibTrans" cxnId="{07AE1B95-B05A-419D-9532-1D10313FDAD6}">
      <dgm:prSet/>
      <dgm:spPr/>
      <dgm:t>
        <a:bodyPr/>
        <a:lstStyle/>
        <a:p>
          <a:endParaRPr lang="en-US"/>
        </a:p>
      </dgm:t>
    </dgm:pt>
    <dgm:pt modelId="{1B934D71-CE87-405F-A009-AD0F68DD4CE3}">
      <dgm:prSet/>
      <dgm:spPr/>
      <dgm:t>
        <a:bodyPr/>
        <a:lstStyle/>
        <a:p>
          <a:r>
            <a:rPr lang="en-US">
              <a:latin typeface="Bahnschrift"/>
            </a:rPr>
            <a:t>OpenCV</a:t>
          </a:r>
          <a:endParaRPr lang="en-US"/>
        </a:p>
      </dgm:t>
    </dgm:pt>
    <dgm:pt modelId="{71CEFC5E-E6D7-4135-BA3A-C6639BA77EB6}" type="parTrans" cxnId="{06847F0F-D210-4D8C-89B3-7DB35724DE80}">
      <dgm:prSet/>
      <dgm:spPr/>
      <dgm:t>
        <a:bodyPr/>
        <a:lstStyle/>
        <a:p>
          <a:endParaRPr lang="en-US"/>
        </a:p>
      </dgm:t>
    </dgm:pt>
    <dgm:pt modelId="{C8C12498-3B4B-45B9-A741-99C3BCE6E61E}" type="sibTrans" cxnId="{06847F0F-D210-4D8C-89B3-7DB35724DE80}">
      <dgm:prSet/>
      <dgm:spPr/>
      <dgm:t>
        <a:bodyPr/>
        <a:lstStyle/>
        <a:p>
          <a:endParaRPr lang="en-US"/>
        </a:p>
      </dgm:t>
    </dgm:pt>
    <dgm:pt modelId="{6F45F12C-D680-4BC3-9B27-9E9C9EC93840}">
      <dgm:prSet/>
      <dgm:spPr/>
      <dgm:t>
        <a:bodyPr/>
        <a:lstStyle/>
        <a:p>
          <a:r>
            <a:rPr lang="en-US">
              <a:latin typeface="Bahnschrift"/>
            </a:rPr>
            <a:t>OS</a:t>
          </a:r>
          <a:r>
            <a:rPr lang="en-US"/>
            <a:t> Window</a:t>
          </a:r>
        </a:p>
      </dgm:t>
    </dgm:pt>
    <dgm:pt modelId="{AAC047FF-B5A8-4A90-B225-5DBAC122D70D}" type="parTrans" cxnId="{0E3CEA65-EA1E-4AF0-84D5-415E92EA6089}">
      <dgm:prSet/>
      <dgm:spPr/>
      <dgm:t>
        <a:bodyPr/>
        <a:lstStyle/>
        <a:p>
          <a:endParaRPr lang="en-US"/>
        </a:p>
      </dgm:t>
    </dgm:pt>
    <dgm:pt modelId="{DB35DDD4-F549-4710-807C-CC9788F1026A}" type="sibTrans" cxnId="{0E3CEA65-EA1E-4AF0-84D5-415E92EA6089}">
      <dgm:prSet/>
      <dgm:spPr/>
      <dgm:t>
        <a:bodyPr/>
        <a:lstStyle/>
        <a:p>
          <a:endParaRPr lang="en-US"/>
        </a:p>
      </dgm:t>
    </dgm:pt>
    <dgm:pt modelId="{FBC7AAB0-D86F-4F38-8355-BE3C1C500214}">
      <dgm:prSet/>
      <dgm:spPr/>
      <dgm:t>
        <a:bodyPr/>
        <a:lstStyle/>
        <a:p>
          <a:pPr rtl="0"/>
          <a:r>
            <a:rPr lang="en-US">
              <a:latin typeface="Bahnschrift"/>
            </a:rPr>
            <a:t> </a:t>
          </a:r>
          <a:r>
            <a:rPr lang="en-US"/>
            <a:t>HTML</a:t>
          </a:r>
          <a:endParaRPr lang="en-US">
            <a:latin typeface="Bahnschrift"/>
          </a:endParaRPr>
        </a:p>
      </dgm:t>
    </dgm:pt>
    <dgm:pt modelId="{0DBD4E70-08A3-417F-A85B-721EE083A76B}" type="parTrans" cxnId="{BC0C7909-DB5D-4ACC-861A-EB298D84429E}">
      <dgm:prSet/>
      <dgm:spPr/>
      <dgm:t>
        <a:bodyPr/>
        <a:lstStyle/>
        <a:p>
          <a:endParaRPr lang="en-US"/>
        </a:p>
      </dgm:t>
    </dgm:pt>
    <dgm:pt modelId="{F3AD4144-C415-4CD3-A507-97C7CAE13175}" type="sibTrans" cxnId="{BC0C7909-DB5D-4ACC-861A-EB298D84429E}">
      <dgm:prSet/>
      <dgm:spPr/>
      <dgm:t>
        <a:bodyPr/>
        <a:lstStyle/>
        <a:p>
          <a:endParaRPr lang="en-US"/>
        </a:p>
      </dgm:t>
    </dgm:pt>
    <dgm:pt modelId="{0EC8CF2A-17D1-438F-91D7-D98A61909FF9}">
      <dgm:prSet/>
      <dgm:spPr/>
      <dgm:t>
        <a:bodyPr/>
        <a:lstStyle/>
        <a:p>
          <a:r>
            <a:rPr lang="en-US">
              <a:latin typeface="Bahnschrift"/>
            </a:rPr>
            <a:t>Python</a:t>
          </a:r>
          <a:r>
            <a:rPr lang="en-US"/>
            <a:t> Flask</a:t>
          </a:r>
        </a:p>
      </dgm:t>
    </dgm:pt>
    <dgm:pt modelId="{F31990AB-8F4F-4212-9C2B-D2864A7C2586}" type="parTrans" cxnId="{9CCAB577-16EC-46E2-8AA8-113B940B8BE4}">
      <dgm:prSet/>
      <dgm:spPr/>
      <dgm:t>
        <a:bodyPr/>
        <a:lstStyle/>
        <a:p>
          <a:endParaRPr lang="en-US"/>
        </a:p>
      </dgm:t>
    </dgm:pt>
    <dgm:pt modelId="{4320D2D4-C296-4165-91F7-477414FC38AA}" type="sibTrans" cxnId="{9CCAB577-16EC-46E2-8AA8-113B940B8BE4}">
      <dgm:prSet/>
      <dgm:spPr/>
      <dgm:t>
        <a:bodyPr/>
        <a:lstStyle/>
        <a:p>
          <a:endParaRPr lang="en-US"/>
        </a:p>
      </dgm:t>
    </dgm:pt>
    <dgm:pt modelId="{A1F82159-76EF-4698-B0AA-7E4FEC264012}">
      <dgm:prSet/>
      <dgm:spPr/>
      <dgm:t>
        <a:bodyPr/>
        <a:lstStyle/>
        <a:p>
          <a:pPr rtl="0"/>
          <a:r>
            <a:rPr lang="en-US">
              <a:latin typeface="Bahnschrift"/>
            </a:rPr>
            <a:t> </a:t>
          </a:r>
          <a:r>
            <a:rPr lang="en-US"/>
            <a:t>Local Host</a:t>
          </a:r>
        </a:p>
      </dgm:t>
    </dgm:pt>
    <dgm:pt modelId="{06F03F3A-4702-4870-A7BA-4130D5E4F69C}" type="parTrans" cxnId="{5FB735BC-A211-4A37-B2AB-70F1786BA05D}">
      <dgm:prSet/>
      <dgm:spPr/>
      <dgm:t>
        <a:bodyPr/>
        <a:lstStyle/>
        <a:p>
          <a:endParaRPr lang="en-US"/>
        </a:p>
      </dgm:t>
    </dgm:pt>
    <dgm:pt modelId="{6EE037E7-0627-4299-96F8-7280205E7173}" type="sibTrans" cxnId="{5FB735BC-A211-4A37-B2AB-70F1786BA05D}">
      <dgm:prSet/>
      <dgm:spPr/>
      <dgm:t>
        <a:bodyPr/>
        <a:lstStyle/>
        <a:p>
          <a:endParaRPr lang="en-US"/>
        </a:p>
      </dgm:t>
    </dgm:pt>
    <dgm:pt modelId="{86C37774-3663-4509-9B9D-2925EC12B103}">
      <dgm:prSet phldr="0"/>
      <dgm:spPr/>
      <dgm:t>
        <a:bodyPr/>
        <a:lstStyle/>
        <a:p>
          <a:r>
            <a:rPr lang="en-US"/>
            <a:t>CSS</a:t>
          </a:r>
        </a:p>
      </dgm:t>
    </dgm:pt>
    <dgm:pt modelId="{B7359226-B4C5-475B-9B0D-52AEE0553597}" type="parTrans" cxnId="{0EB67367-510A-4A50-AF1A-F5743B7D2DBA}">
      <dgm:prSet/>
      <dgm:spPr/>
    </dgm:pt>
    <dgm:pt modelId="{D0638146-7684-47DC-9199-7D0E38707FA0}" type="sibTrans" cxnId="{0EB67367-510A-4A50-AF1A-F5743B7D2DBA}">
      <dgm:prSet/>
      <dgm:spPr/>
    </dgm:pt>
    <dgm:pt modelId="{D25475B5-15E9-48AA-B579-AAA9461597D7}">
      <dgm:prSet phldr="0"/>
      <dgm:spPr/>
      <dgm:t>
        <a:bodyPr/>
        <a:lstStyle/>
        <a:p>
          <a:r>
            <a:rPr lang="en-US">
              <a:latin typeface="Bahnschrift"/>
            </a:rPr>
            <a:t>WSGI</a:t>
          </a:r>
        </a:p>
      </dgm:t>
    </dgm:pt>
    <dgm:pt modelId="{290AE950-F243-4302-9857-9424ED2E360B}" type="parTrans" cxnId="{53D06D0B-F1B9-471A-87F0-F8871661720E}">
      <dgm:prSet/>
      <dgm:spPr/>
    </dgm:pt>
    <dgm:pt modelId="{A8462D0A-B45F-4CD3-8A33-AE47550B6CA8}" type="sibTrans" cxnId="{53D06D0B-F1B9-471A-87F0-F8871661720E}">
      <dgm:prSet/>
      <dgm:spPr/>
    </dgm:pt>
    <dgm:pt modelId="{66051036-53A7-405B-8BF0-B45D0F78AA44}" type="pres">
      <dgm:prSet presAssocID="{5245F25B-EE69-4846-89E1-313D0FB65336}" presName="diagram" presStyleCnt="0">
        <dgm:presLayoutVars>
          <dgm:dir/>
          <dgm:resizeHandles val="exact"/>
        </dgm:presLayoutVars>
      </dgm:prSet>
      <dgm:spPr/>
    </dgm:pt>
    <dgm:pt modelId="{7CBA98CB-9F8A-41B4-9D0C-43387CD14CA1}" type="pres">
      <dgm:prSet presAssocID="{D7E774BE-4672-4598-B471-B82855104CFB}" presName="node" presStyleLbl="node1" presStyleIdx="0" presStyleCnt="11">
        <dgm:presLayoutVars>
          <dgm:bulletEnabled val="1"/>
        </dgm:presLayoutVars>
      </dgm:prSet>
      <dgm:spPr/>
    </dgm:pt>
    <dgm:pt modelId="{18EFAD63-A2B8-4AFF-BB95-7894C84D7339}" type="pres">
      <dgm:prSet presAssocID="{3A198D02-FBE9-49F1-8B83-6212CF169686}" presName="sibTrans" presStyleCnt="0"/>
      <dgm:spPr/>
    </dgm:pt>
    <dgm:pt modelId="{51650C53-68BD-408C-BF6D-8BC9CF661A44}" type="pres">
      <dgm:prSet presAssocID="{D8B75349-8329-4B06-959F-970C6F26F90B}" presName="node" presStyleLbl="node1" presStyleIdx="1" presStyleCnt="11">
        <dgm:presLayoutVars>
          <dgm:bulletEnabled val="1"/>
        </dgm:presLayoutVars>
      </dgm:prSet>
      <dgm:spPr/>
    </dgm:pt>
    <dgm:pt modelId="{D163BB8C-C4FC-4502-889D-19DA6F6C3BB7}" type="pres">
      <dgm:prSet presAssocID="{542B9867-13F2-4EF3-BC6E-D2D236C6FFD1}" presName="sibTrans" presStyleCnt="0"/>
      <dgm:spPr/>
    </dgm:pt>
    <dgm:pt modelId="{428B34B9-3E99-49E5-A3F8-C55859FA91FD}" type="pres">
      <dgm:prSet presAssocID="{6812994C-68BB-47AC-B2BD-C4FE30EDE4AA}" presName="node" presStyleLbl="node1" presStyleIdx="2" presStyleCnt="11">
        <dgm:presLayoutVars>
          <dgm:bulletEnabled val="1"/>
        </dgm:presLayoutVars>
      </dgm:prSet>
      <dgm:spPr/>
    </dgm:pt>
    <dgm:pt modelId="{1D20A8A1-A6A4-4063-B6FD-1B7435C5F6BB}" type="pres">
      <dgm:prSet presAssocID="{1CCBFBB3-0F19-477A-9AEC-EFBE6D6EE6FB}" presName="sibTrans" presStyleCnt="0"/>
      <dgm:spPr/>
    </dgm:pt>
    <dgm:pt modelId="{DF63EAEA-EB49-48E0-9792-175C50555C26}" type="pres">
      <dgm:prSet presAssocID="{218E94CC-9DBD-4882-92EE-F01B23227B1F}" presName="node" presStyleLbl="node1" presStyleIdx="3" presStyleCnt="11">
        <dgm:presLayoutVars>
          <dgm:bulletEnabled val="1"/>
        </dgm:presLayoutVars>
      </dgm:prSet>
      <dgm:spPr/>
    </dgm:pt>
    <dgm:pt modelId="{C9ABD5C0-5A53-498C-A53F-4E47C91FE1DA}" type="pres">
      <dgm:prSet presAssocID="{9FE3C6F7-8C0C-41DE-98F8-89E6720A7D1C}" presName="sibTrans" presStyleCnt="0"/>
      <dgm:spPr/>
    </dgm:pt>
    <dgm:pt modelId="{289ED388-A51C-4298-85E0-7F69EBB0F1F8}" type="pres">
      <dgm:prSet presAssocID="{1B934D71-CE87-405F-A009-AD0F68DD4CE3}" presName="node" presStyleLbl="node1" presStyleIdx="4" presStyleCnt="11">
        <dgm:presLayoutVars>
          <dgm:bulletEnabled val="1"/>
        </dgm:presLayoutVars>
      </dgm:prSet>
      <dgm:spPr/>
    </dgm:pt>
    <dgm:pt modelId="{7330D72A-B9B1-437A-9CDC-761951CF0DC0}" type="pres">
      <dgm:prSet presAssocID="{C8C12498-3B4B-45B9-A741-99C3BCE6E61E}" presName="sibTrans" presStyleCnt="0"/>
      <dgm:spPr/>
    </dgm:pt>
    <dgm:pt modelId="{C6F0007D-AEBE-488A-918C-6844A6AFC2E9}" type="pres">
      <dgm:prSet presAssocID="{6F45F12C-D680-4BC3-9B27-9E9C9EC93840}" presName="node" presStyleLbl="node1" presStyleIdx="5" presStyleCnt="11">
        <dgm:presLayoutVars>
          <dgm:bulletEnabled val="1"/>
        </dgm:presLayoutVars>
      </dgm:prSet>
      <dgm:spPr/>
    </dgm:pt>
    <dgm:pt modelId="{D3D11316-3CC9-43F1-8B38-D0895D46AD60}" type="pres">
      <dgm:prSet presAssocID="{DB35DDD4-F549-4710-807C-CC9788F1026A}" presName="sibTrans" presStyleCnt="0"/>
      <dgm:spPr/>
    </dgm:pt>
    <dgm:pt modelId="{296ED51A-DF47-4000-9442-9609187F92BB}" type="pres">
      <dgm:prSet presAssocID="{FBC7AAB0-D86F-4F38-8355-BE3C1C500214}" presName="node" presStyleLbl="node1" presStyleIdx="6" presStyleCnt="11">
        <dgm:presLayoutVars>
          <dgm:bulletEnabled val="1"/>
        </dgm:presLayoutVars>
      </dgm:prSet>
      <dgm:spPr/>
    </dgm:pt>
    <dgm:pt modelId="{3495706B-146B-4459-8842-C03C5D0A28D6}" type="pres">
      <dgm:prSet presAssocID="{F3AD4144-C415-4CD3-A507-97C7CAE13175}" presName="sibTrans" presStyleCnt="0"/>
      <dgm:spPr/>
    </dgm:pt>
    <dgm:pt modelId="{72D79396-8EF2-45DA-9B9B-9184EB71E147}" type="pres">
      <dgm:prSet presAssocID="{86C37774-3663-4509-9B9D-2925EC12B103}" presName="node" presStyleLbl="node1" presStyleIdx="7" presStyleCnt="11">
        <dgm:presLayoutVars>
          <dgm:bulletEnabled val="1"/>
        </dgm:presLayoutVars>
      </dgm:prSet>
      <dgm:spPr/>
    </dgm:pt>
    <dgm:pt modelId="{DF9710F3-8BEC-46C1-A7BF-D34DFC17E879}" type="pres">
      <dgm:prSet presAssocID="{D0638146-7684-47DC-9199-7D0E38707FA0}" presName="sibTrans" presStyleCnt="0"/>
      <dgm:spPr/>
    </dgm:pt>
    <dgm:pt modelId="{140A5E8B-DE50-4D9F-B20C-9A8644B56A67}" type="pres">
      <dgm:prSet presAssocID="{0EC8CF2A-17D1-438F-91D7-D98A61909FF9}" presName="node" presStyleLbl="node1" presStyleIdx="8" presStyleCnt="11">
        <dgm:presLayoutVars>
          <dgm:bulletEnabled val="1"/>
        </dgm:presLayoutVars>
      </dgm:prSet>
      <dgm:spPr/>
    </dgm:pt>
    <dgm:pt modelId="{9541566C-56D5-4435-AC34-708B1D4619F3}" type="pres">
      <dgm:prSet presAssocID="{4320D2D4-C296-4165-91F7-477414FC38AA}" presName="sibTrans" presStyleCnt="0"/>
      <dgm:spPr/>
    </dgm:pt>
    <dgm:pt modelId="{ABB68963-2B47-4094-85AE-9F29F9D400B7}" type="pres">
      <dgm:prSet presAssocID="{D25475B5-15E9-48AA-B579-AAA9461597D7}" presName="node" presStyleLbl="node1" presStyleIdx="9" presStyleCnt="11">
        <dgm:presLayoutVars>
          <dgm:bulletEnabled val="1"/>
        </dgm:presLayoutVars>
      </dgm:prSet>
      <dgm:spPr/>
    </dgm:pt>
    <dgm:pt modelId="{8B2B4F95-A607-4939-870F-DC681A67EDD2}" type="pres">
      <dgm:prSet presAssocID="{A8462D0A-B45F-4CD3-8A33-AE47550B6CA8}" presName="sibTrans" presStyleCnt="0"/>
      <dgm:spPr/>
    </dgm:pt>
    <dgm:pt modelId="{BEBFB571-7131-43C6-95E4-05C435132635}" type="pres">
      <dgm:prSet presAssocID="{A1F82159-76EF-4698-B0AA-7E4FEC264012}" presName="node" presStyleLbl="node1" presStyleIdx="10" presStyleCnt="11">
        <dgm:presLayoutVars>
          <dgm:bulletEnabled val="1"/>
        </dgm:presLayoutVars>
      </dgm:prSet>
      <dgm:spPr/>
    </dgm:pt>
  </dgm:ptLst>
  <dgm:cxnLst>
    <dgm:cxn modelId="{BC0C7909-DB5D-4ACC-861A-EB298D84429E}" srcId="{5245F25B-EE69-4846-89E1-313D0FB65336}" destId="{FBC7AAB0-D86F-4F38-8355-BE3C1C500214}" srcOrd="6" destOrd="0" parTransId="{0DBD4E70-08A3-417F-A85B-721EE083A76B}" sibTransId="{F3AD4144-C415-4CD3-A507-97C7CAE13175}"/>
    <dgm:cxn modelId="{53D06D0B-F1B9-471A-87F0-F8871661720E}" srcId="{5245F25B-EE69-4846-89E1-313D0FB65336}" destId="{D25475B5-15E9-48AA-B579-AAA9461597D7}" srcOrd="9" destOrd="0" parTransId="{290AE950-F243-4302-9857-9424ED2E360B}" sibTransId="{A8462D0A-B45F-4CD3-8A33-AE47550B6CA8}"/>
    <dgm:cxn modelId="{2817710E-64D5-489E-87AD-79E0E89D4548}" type="presOf" srcId="{86C37774-3663-4509-9B9D-2925EC12B103}" destId="{72D79396-8EF2-45DA-9B9B-9184EB71E147}" srcOrd="0" destOrd="0" presId="urn:microsoft.com/office/officeart/2005/8/layout/default"/>
    <dgm:cxn modelId="{06847F0F-D210-4D8C-89B3-7DB35724DE80}" srcId="{5245F25B-EE69-4846-89E1-313D0FB65336}" destId="{1B934D71-CE87-405F-A009-AD0F68DD4CE3}" srcOrd="4" destOrd="0" parTransId="{71CEFC5E-E6D7-4135-BA3A-C6639BA77EB6}" sibTransId="{C8C12498-3B4B-45B9-A741-99C3BCE6E61E}"/>
    <dgm:cxn modelId="{3EA3DC2B-E9B3-4B73-BBBD-0EBBE6D7BC6C}" type="presOf" srcId="{0EC8CF2A-17D1-438F-91D7-D98A61909FF9}" destId="{140A5E8B-DE50-4D9F-B20C-9A8644B56A67}" srcOrd="0" destOrd="0" presId="urn:microsoft.com/office/officeart/2005/8/layout/default"/>
    <dgm:cxn modelId="{1E04BB30-E2F9-4B73-A334-3A5C607D89AB}" type="presOf" srcId="{D8B75349-8329-4B06-959F-970C6F26F90B}" destId="{51650C53-68BD-408C-BF6D-8BC9CF661A44}" srcOrd="0" destOrd="0" presId="urn:microsoft.com/office/officeart/2005/8/layout/default"/>
    <dgm:cxn modelId="{6D1FC038-F9C0-4EAB-97D7-FBC0115B0825}" type="presOf" srcId="{5245F25B-EE69-4846-89E1-313D0FB65336}" destId="{66051036-53A7-405B-8BF0-B45D0F78AA44}" srcOrd="0" destOrd="0" presId="urn:microsoft.com/office/officeart/2005/8/layout/default"/>
    <dgm:cxn modelId="{A4679A3D-2354-4EA7-A88A-FA3D92A451EC}" type="presOf" srcId="{FBC7AAB0-D86F-4F38-8355-BE3C1C500214}" destId="{296ED51A-DF47-4000-9442-9609187F92BB}" srcOrd="0" destOrd="0" presId="urn:microsoft.com/office/officeart/2005/8/layout/default"/>
    <dgm:cxn modelId="{80679265-653B-4588-8F11-3BE4869E4251}" type="presOf" srcId="{1B934D71-CE87-405F-A009-AD0F68DD4CE3}" destId="{289ED388-A51C-4298-85E0-7F69EBB0F1F8}" srcOrd="0" destOrd="0" presId="urn:microsoft.com/office/officeart/2005/8/layout/default"/>
    <dgm:cxn modelId="{0E3CEA65-EA1E-4AF0-84D5-415E92EA6089}" srcId="{5245F25B-EE69-4846-89E1-313D0FB65336}" destId="{6F45F12C-D680-4BC3-9B27-9E9C9EC93840}" srcOrd="5" destOrd="0" parTransId="{AAC047FF-B5A8-4A90-B225-5DBAC122D70D}" sibTransId="{DB35DDD4-F549-4710-807C-CC9788F1026A}"/>
    <dgm:cxn modelId="{0EB67367-510A-4A50-AF1A-F5743B7D2DBA}" srcId="{5245F25B-EE69-4846-89E1-313D0FB65336}" destId="{86C37774-3663-4509-9B9D-2925EC12B103}" srcOrd="7" destOrd="0" parTransId="{B7359226-B4C5-475B-9B0D-52AEE0553597}" sibTransId="{D0638146-7684-47DC-9199-7D0E38707FA0}"/>
    <dgm:cxn modelId="{D971FA6C-824A-477C-A677-15838F7440FF}" srcId="{5245F25B-EE69-4846-89E1-313D0FB65336}" destId="{D7E774BE-4672-4598-B471-B82855104CFB}" srcOrd="0" destOrd="0" parTransId="{18C02827-20FD-42AB-AE85-DC255B83C1B4}" sibTransId="{3A198D02-FBE9-49F1-8B83-6212CF169686}"/>
    <dgm:cxn modelId="{9CCAB577-16EC-46E2-8AA8-113B940B8BE4}" srcId="{5245F25B-EE69-4846-89E1-313D0FB65336}" destId="{0EC8CF2A-17D1-438F-91D7-D98A61909FF9}" srcOrd="8" destOrd="0" parTransId="{F31990AB-8F4F-4212-9C2B-D2864A7C2586}" sibTransId="{4320D2D4-C296-4165-91F7-477414FC38AA}"/>
    <dgm:cxn modelId="{DDAA968F-789A-463A-A0E7-39BEE15E43F2}" type="presOf" srcId="{D7E774BE-4672-4598-B471-B82855104CFB}" destId="{7CBA98CB-9F8A-41B4-9D0C-43387CD14CA1}" srcOrd="0" destOrd="0" presId="urn:microsoft.com/office/officeart/2005/8/layout/default"/>
    <dgm:cxn modelId="{E527F690-BFCD-4C8E-9741-FC93271D7014}" type="presOf" srcId="{6F45F12C-D680-4BC3-9B27-9E9C9EC93840}" destId="{C6F0007D-AEBE-488A-918C-6844A6AFC2E9}" srcOrd="0" destOrd="0" presId="urn:microsoft.com/office/officeart/2005/8/layout/default"/>
    <dgm:cxn modelId="{07AE1B95-B05A-419D-9532-1D10313FDAD6}" srcId="{5245F25B-EE69-4846-89E1-313D0FB65336}" destId="{218E94CC-9DBD-4882-92EE-F01B23227B1F}" srcOrd="3" destOrd="0" parTransId="{2DD862C5-6111-4005-8DA0-56F9AD4D0D41}" sibTransId="{9FE3C6F7-8C0C-41DE-98F8-89E6720A7D1C}"/>
    <dgm:cxn modelId="{EB2EB198-C7A2-4557-9F41-E3E8615A2B59}" type="presOf" srcId="{6812994C-68BB-47AC-B2BD-C4FE30EDE4AA}" destId="{428B34B9-3E99-49E5-A3F8-C55859FA91FD}" srcOrd="0" destOrd="0" presId="urn:microsoft.com/office/officeart/2005/8/layout/default"/>
    <dgm:cxn modelId="{E3CA16AD-EEC7-441B-9030-33CF0C433946}" srcId="{5245F25B-EE69-4846-89E1-313D0FB65336}" destId="{D8B75349-8329-4B06-959F-970C6F26F90B}" srcOrd="1" destOrd="0" parTransId="{F209C514-C6D4-4CA1-8693-1D73DB25743A}" sibTransId="{542B9867-13F2-4EF3-BC6E-D2D236C6FFD1}"/>
    <dgm:cxn modelId="{6D61A6B3-EDF9-4DF3-A502-97F22231964C}" type="presOf" srcId="{D25475B5-15E9-48AA-B579-AAA9461597D7}" destId="{ABB68963-2B47-4094-85AE-9F29F9D400B7}" srcOrd="0" destOrd="0" presId="urn:microsoft.com/office/officeart/2005/8/layout/default"/>
    <dgm:cxn modelId="{5FB735BC-A211-4A37-B2AB-70F1786BA05D}" srcId="{5245F25B-EE69-4846-89E1-313D0FB65336}" destId="{A1F82159-76EF-4698-B0AA-7E4FEC264012}" srcOrd="10" destOrd="0" parTransId="{06F03F3A-4702-4870-A7BA-4130D5E4F69C}" sibTransId="{6EE037E7-0627-4299-96F8-7280205E7173}"/>
    <dgm:cxn modelId="{CDEF46BD-F200-4E54-82BB-E9C64BB51470}" type="presOf" srcId="{A1F82159-76EF-4698-B0AA-7E4FEC264012}" destId="{BEBFB571-7131-43C6-95E4-05C435132635}" srcOrd="0" destOrd="0" presId="urn:microsoft.com/office/officeart/2005/8/layout/default"/>
    <dgm:cxn modelId="{703276DD-4A33-4098-8FF3-701B6D367A0B}" type="presOf" srcId="{218E94CC-9DBD-4882-92EE-F01B23227B1F}" destId="{DF63EAEA-EB49-48E0-9792-175C50555C26}" srcOrd="0" destOrd="0" presId="urn:microsoft.com/office/officeart/2005/8/layout/default"/>
    <dgm:cxn modelId="{22C5B0FA-8A3C-43F7-9DB8-A9CE4BFA8F99}" srcId="{5245F25B-EE69-4846-89E1-313D0FB65336}" destId="{6812994C-68BB-47AC-B2BD-C4FE30EDE4AA}" srcOrd="2" destOrd="0" parTransId="{ED7E5EE8-8342-4A9D-B92A-A14A449CD82C}" sibTransId="{1CCBFBB3-0F19-477A-9AEC-EFBE6D6EE6FB}"/>
    <dgm:cxn modelId="{7A5013FD-B350-48E7-8305-9E3B3779D21B}" type="presParOf" srcId="{66051036-53A7-405B-8BF0-B45D0F78AA44}" destId="{7CBA98CB-9F8A-41B4-9D0C-43387CD14CA1}" srcOrd="0" destOrd="0" presId="urn:microsoft.com/office/officeart/2005/8/layout/default"/>
    <dgm:cxn modelId="{888CAE21-2C38-4534-8D3A-9353D71EED41}" type="presParOf" srcId="{66051036-53A7-405B-8BF0-B45D0F78AA44}" destId="{18EFAD63-A2B8-4AFF-BB95-7894C84D7339}" srcOrd="1" destOrd="0" presId="urn:microsoft.com/office/officeart/2005/8/layout/default"/>
    <dgm:cxn modelId="{0F49D6D9-15BC-450A-8C3E-11D5C8C5E81A}" type="presParOf" srcId="{66051036-53A7-405B-8BF0-B45D0F78AA44}" destId="{51650C53-68BD-408C-BF6D-8BC9CF661A44}" srcOrd="2" destOrd="0" presId="urn:microsoft.com/office/officeart/2005/8/layout/default"/>
    <dgm:cxn modelId="{1C61DF54-4B22-40EA-8947-DA9AC8518349}" type="presParOf" srcId="{66051036-53A7-405B-8BF0-B45D0F78AA44}" destId="{D163BB8C-C4FC-4502-889D-19DA6F6C3BB7}" srcOrd="3" destOrd="0" presId="urn:microsoft.com/office/officeart/2005/8/layout/default"/>
    <dgm:cxn modelId="{FE586842-BED8-4901-9A99-8D95728BF286}" type="presParOf" srcId="{66051036-53A7-405B-8BF0-B45D0F78AA44}" destId="{428B34B9-3E99-49E5-A3F8-C55859FA91FD}" srcOrd="4" destOrd="0" presId="urn:microsoft.com/office/officeart/2005/8/layout/default"/>
    <dgm:cxn modelId="{E9D4B55D-B592-4F58-BDAF-20B3D23269CD}" type="presParOf" srcId="{66051036-53A7-405B-8BF0-B45D0F78AA44}" destId="{1D20A8A1-A6A4-4063-B6FD-1B7435C5F6BB}" srcOrd="5" destOrd="0" presId="urn:microsoft.com/office/officeart/2005/8/layout/default"/>
    <dgm:cxn modelId="{C3B47DB0-4AE2-4BC3-B0C7-EC9D93BFF670}" type="presParOf" srcId="{66051036-53A7-405B-8BF0-B45D0F78AA44}" destId="{DF63EAEA-EB49-48E0-9792-175C50555C26}" srcOrd="6" destOrd="0" presId="urn:microsoft.com/office/officeart/2005/8/layout/default"/>
    <dgm:cxn modelId="{9EA8592D-47C6-4DD9-97CB-1DC1002218AF}" type="presParOf" srcId="{66051036-53A7-405B-8BF0-B45D0F78AA44}" destId="{C9ABD5C0-5A53-498C-A53F-4E47C91FE1DA}" srcOrd="7" destOrd="0" presId="urn:microsoft.com/office/officeart/2005/8/layout/default"/>
    <dgm:cxn modelId="{FB0D450C-10FE-4FF0-9F21-38CF71C1B69A}" type="presParOf" srcId="{66051036-53A7-405B-8BF0-B45D0F78AA44}" destId="{289ED388-A51C-4298-85E0-7F69EBB0F1F8}" srcOrd="8" destOrd="0" presId="urn:microsoft.com/office/officeart/2005/8/layout/default"/>
    <dgm:cxn modelId="{2535C26B-6FB0-4376-B2AE-C4F3807F4C09}" type="presParOf" srcId="{66051036-53A7-405B-8BF0-B45D0F78AA44}" destId="{7330D72A-B9B1-437A-9CDC-761951CF0DC0}" srcOrd="9" destOrd="0" presId="urn:microsoft.com/office/officeart/2005/8/layout/default"/>
    <dgm:cxn modelId="{9F9F7ADB-6A9B-4F83-B796-E74BC96843D1}" type="presParOf" srcId="{66051036-53A7-405B-8BF0-B45D0F78AA44}" destId="{C6F0007D-AEBE-488A-918C-6844A6AFC2E9}" srcOrd="10" destOrd="0" presId="urn:microsoft.com/office/officeart/2005/8/layout/default"/>
    <dgm:cxn modelId="{678C5C99-55BD-436D-9EF9-598392D8A96D}" type="presParOf" srcId="{66051036-53A7-405B-8BF0-B45D0F78AA44}" destId="{D3D11316-3CC9-43F1-8B38-D0895D46AD60}" srcOrd="11" destOrd="0" presId="urn:microsoft.com/office/officeart/2005/8/layout/default"/>
    <dgm:cxn modelId="{84E39E06-1856-4C75-90E3-B9EC3FE7EC44}" type="presParOf" srcId="{66051036-53A7-405B-8BF0-B45D0F78AA44}" destId="{296ED51A-DF47-4000-9442-9609187F92BB}" srcOrd="12" destOrd="0" presId="urn:microsoft.com/office/officeart/2005/8/layout/default"/>
    <dgm:cxn modelId="{FDD0F5AF-1A00-4685-9473-772DAD8A14E3}" type="presParOf" srcId="{66051036-53A7-405B-8BF0-B45D0F78AA44}" destId="{3495706B-146B-4459-8842-C03C5D0A28D6}" srcOrd="13" destOrd="0" presId="urn:microsoft.com/office/officeart/2005/8/layout/default"/>
    <dgm:cxn modelId="{9A329E12-AA65-48E7-AFAF-2B545D5A56A2}" type="presParOf" srcId="{66051036-53A7-405B-8BF0-B45D0F78AA44}" destId="{72D79396-8EF2-45DA-9B9B-9184EB71E147}" srcOrd="14" destOrd="0" presId="urn:microsoft.com/office/officeart/2005/8/layout/default"/>
    <dgm:cxn modelId="{31A2DD3C-9BF8-436D-B171-9DE2E8D475F1}" type="presParOf" srcId="{66051036-53A7-405B-8BF0-B45D0F78AA44}" destId="{DF9710F3-8BEC-46C1-A7BF-D34DFC17E879}" srcOrd="15" destOrd="0" presId="urn:microsoft.com/office/officeart/2005/8/layout/default"/>
    <dgm:cxn modelId="{82DCCCAB-7267-45B1-938A-C0A820F41FA0}" type="presParOf" srcId="{66051036-53A7-405B-8BF0-B45D0F78AA44}" destId="{140A5E8B-DE50-4D9F-B20C-9A8644B56A67}" srcOrd="16" destOrd="0" presId="urn:microsoft.com/office/officeart/2005/8/layout/default"/>
    <dgm:cxn modelId="{6D566ECB-3E88-4806-8DA7-B406397CD6EF}" type="presParOf" srcId="{66051036-53A7-405B-8BF0-B45D0F78AA44}" destId="{9541566C-56D5-4435-AC34-708B1D4619F3}" srcOrd="17" destOrd="0" presId="urn:microsoft.com/office/officeart/2005/8/layout/default"/>
    <dgm:cxn modelId="{FD0CC8C8-4D14-441B-8A7A-58DB7ECE84FA}" type="presParOf" srcId="{66051036-53A7-405B-8BF0-B45D0F78AA44}" destId="{ABB68963-2B47-4094-85AE-9F29F9D400B7}" srcOrd="18" destOrd="0" presId="urn:microsoft.com/office/officeart/2005/8/layout/default"/>
    <dgm:cxn modelId="{6C4F6C4A-6D86-44E4-A822-E992E1A3D359}" type="presParOf" srcId="{66051036-53A7-405B-8BF0-B45D0F78AA44}" destId="{8B2B4F95-A607-4939-870F-DC681A67EDD2}" srcOrd="19" destOrd="0" presId="urn:microsoft.com/office/officeart/2005/8/layout/default"/>
    <dgm:cxn modelId="{C86C76B4-6441-4978-A623-89102FCB1B34}" type="presParOf" srcId="{66051036-53A7-405B-8BF0-B45D0F78AA44}" destId="{BEBFB571-7131-43C6-95E4-05C435132635}"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485E45-FE4C-4FE0-A925-A32D0311E53A}"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85B98603-C8FA-42A8-A974-57D91D198598}">
      <dgm:prSet/>
      <dgm:spPr/>
      <dgm:t>
        <a:bodyPr/>
        <a:lstStyle/>
        <a:p>
          <a:r>
            <a:rPr lang="en-US"/>
            <a:t>2.0GHz AMD A4-9425 64bit PROCESSOR</a:t>
          </a:r>
        </a:p>
      </dgm:t>
    </dgm:pt>
    <dgm:pt modelId="{9421D9AB-88D2-48A5-9E81-5E5C56253E64}" type="parTrans" cxnId="{EE8733E5-4BA0-4C8D-9B8A-F599076A041D}">
      <dgm:prSet/>
      <dgm:spPr/>
      <dgm:t>
        <a:bodyPr/>
        <a:lstStyle/>
        <a:p>
          <a:endParaRPr lang="en-US"/>
        </a:p>
      </dgm:t>
    </dgm:pt>
    <dgm:pt modelId="{BC0AD859-ADBB-47F7-9F56-6B998F3A48A9}" type="sibTrans" cxnId="{EE8733E5-4BA0-4C8D-9B8A-F599076A041D}">
      <dgm:prSet/>
      <dgm:spPr/>
      <dgm:t>
        <a:bodyPr/>
        <a:lstStyle/>
        <a:p>
          <a:endParaRPr lang="en-US"/>
        </a:p>
      </dgm:t>
    </dgm:pt>
    <dgm:pt modelId="{50658E94-F180-46D5-A388-463C6DAD52D5}">
      <dgm:prSet/>
      <dgm:spPr/>
      <dgm:t>
        <a:bodyPr/>
        <a:lstStyle/>
        <a:p>
          <a:r>
            <a:rPr lang="en-US"/>
            <a:t>2.        4GB / 8GB RAM</a:t>
          </a:r>
        </a:p>
      </dgm:t>
    </dgm:pt>
    <dgm:pt modelId="{4D7BFBF7-232E-4F0F-9C07-89D7DA8FF93B}" type="parTrans" cxnId="{36F7CF73-283F-46AD-90AB-B9C9C7780CD4}">
      <dgm:prSet/>
      <dgm:spPr/>
      <dgm:t>
        <a:bodyPr/>
        <a:lstStyle/>
        <a:p>
          <a:endParaRPr lang="en-US"/>
        </a:p>
      </dgm:t>
    </dgm:pt>
    <dgm:pt modelId="{39C2DFD6-6C70-4EA0-B88A-7E5464C7872B}" type="sibTrans" cxnId="{36F7CF73-283F-46AD-90AB-B9C9C7780CD4}">
      <dgm:prSet/>
      <dgm:spPr/>
      <dgm:t>
        <a:bodyPr/>
        <a:lstStyle/>
        <a:p>
          <a:endParaRPr lang="en-US"/>
        </a:p>
      </dgm:t>
    </dgm:pt>
    <dgm:pt modelId="{739E828C-7F12-4A71-8436-7FA96AB2C51D}">
      <dgm:prSet/>
      <dgm:spPr/>
      <dgm:t>
        <a:bodyPr/>
        <a:lstStyle/>
        <a:p>
          <a:r>
            <a:rPr lang="en-US"/>
            <a:t>3.        WEBCAM</a:t>
          </a:r>
        </a:p>
      </dgm:t>
    </dgm:pt>
    <dgm:pt modelId="{9A24B041-600B-4950-8164-CFE6B565B6E8}" type="parTrans" cxnId="{47C15B0A-3892-4C8E-BFF9-DCF7ABCC5EAB}">
      <dgm:prSet/>
      <dgm:spPr/>
      <dgm:t>
        <a:bodyPr/>
        <a:lstStyle/>
        <a:p>
          <a:endParaRPr lang="en-US"/>
        </a:p>
      </dgm:t>
    </dgm:pt>
    <dgm:pt modelId="{67EB4834-541D-4602-A401-1EDA38ACD855}" type="sibTrans" cxnId="{47C15B0A-3892-4C8E-BFF9-DCF7ABCC5EAB}">
      <dgm:prSet/>
      <dgm:spPr/>
      <dgm:t>
        <a:bodyPr/>
        <a:lstStyle/>
        <a:p>
          <a:endParaRPr lang="en-US"/>
        </a:p>
      </dgm:t>
    </dgm:pt>
    <dgm:pt modelId="{47DC4A4A-609F-4607-866E-4C5DF43DA07B}">
      <dgm:prSet/>
      <dgm:spPr/>
      <dgm:t>
        <a:bodyPr/>
        <a:lstStyle/>
        <a:p>
          <a:r>
            <a:rPr lang="en-US"/>
            <a:t>4.         5GB HARD DISK SAPCE</a:t>
          </a:r>
        </a:p>
      </dgm:t>
    </dgm:pt>
    <dgm:pt modelId="{2A09CDEC-3B40-495C-8627-F1AFB3BD2015}" type="parTrans" cxnId="{8AA7904C-7ABC-4311-A6B8-F67BD2E5893A}">
      <dgm:prSet/>
      <dgm:spPr/>
      <dgm:t>
        <a:bodyPr/>
        <a:lstStyle/>
        <a:p>
          <a:endParaRPr lang="en-US"/>
        </a:p>
      </dgm:t>
    </dgm:pt>
    <dgm:pt modelId="{67DF7C9C-2320-4DF4-A772-A26293761789}" type="sibTrans" cxnId="{8AA7904C-7ABC-4311-A6B8-F67BD2E5893A}">
      <dgm:prSet/>
      <dgm:spPr/>
      <dgm:t>
        <a:bodyPr/>
        <a:lstStyle/>
        <a:p>
          <a:endParaRPr lang="en-US"/>
        </a:p>
      </dgm:t>
    </dgm:pt>
    <dgm:pt modelId="{9A0A34E7-EA68-41DA-907D-8E0D30364138}" type="pres">
      <dgm:prSet presAssocID="{97485E45-FE4C-4FE0-A925-A32D0311E53A}" presName="outerComposite" presStyleCnt="0">
        <dgm:presLayoutVars>
          <dgm:chMax val="5"/>
          <dgm:dir/>
          <dgm:resizeHandles val="exact"/>
        </dgm:presLayoutVars>
      </dgm:prSet>
      <dgm:spPr/>
    </dgm:pt>
    <dgm:pt modelId="{D54FFE5E-92B7-4B16-A844-C85DB2E810E6}" type="pres">
      <dgm:prSet presAssocID="{97485E45-FE4C-4FE0-A925-A32D0311E53A}" presName="dummyMaxCanvas" presStyleCnt="0">
        <dgm:presLayoutVars/>
      </dgm:prSet>
      <dgm:spPr/>
    </dgm:pt>
    <dgm:pt modelId="{D6A30CC8-0AC8-4939-AEF5-14178685C41B}" type="pres">
      <dgm:prSet presAssocID="{97485E45-FE4C-4FE0-A925-A32D0311E53A}" presName="FourNodes_1" presStyleLbl="node1" presStyleIdx="0" presStyleCnt="4">
        <dgm:presLayoutVars>
          <dgm:bulletEnabled val="1"/>
        </dgm:presLayoutVars>
      </dgm:prSet>
      <dgm:spPr/>
    </dgm:pt>
    <dgm:pt modelId="{C70B076E-0100-48E3-B0B5-D5451F3D9169}" type="pres">
      <dgm:prSet presAssocID="{97485E45-FE4C-4FE0-A925-A32D0311E53A}" presName="FourNodes_2" presStyleLbl="node1" presStyleIdx="1" presStyleCnt="4">
        <dgm:presLayoutVars>
          <dgm:bulletEnabled val="1"/>
        </dgm:presLayoutVars>
      </dgm:prSet>
      <dgm:spPr/>
    </dgm:pt>
    <dgm:pt modelId="{2573D093-D22E-4CE9-9BD8-0D5B49D48AA2}" type="pres">
      <dgm:prSet presAssocID="{97485E45-FE4C-4FE0-A925-A32D0311E53A}" presName="FourNodes_3" presStyleLbl="node1" presStyleIdx="2" presStyleCnt="4">
        <dgm:presLayoutVars>
          <dgm:bulletEnabled val="1"/>
        </dgm:presLayoutVars>
      </dgm:prSet>
      <dgm:spPr/>
    </dgm:pt>
    <dgm:pt modelId="{3757CF84-5D3D-4C13-B29F-C2B122657E9E}" type="pres">
      <dgm:prSet presAssocID="{97485E45-FE4C-4FE0-A925-A32D0311E53A}" presName="FourNodes_4" presStyleLbl="node1" presStyleIdx="3" presStyleCnt="4">
        <dgm:presLayoutVars>
          <dgm:bulletEnabled val="1"/>
        </dgm:presLayoutVars>
      </dgm:prSet>
      <dgm:spPr/>
    </dgm:pt>
    <dgm:pt modelId="{AA0A0573-CC75-4AF8-A3A0-B7D3BC12E56A}" type="pres">
      <dgm:prSet presAssocID="{97485E45-FE4C-4FE0-A925-A32D0311E53A}" presName="FourConn_1-2" presStyleLbl="fgAccFollowNode1" presStyleIdx="0" presStyleCnt="3">
        <dgm:presLayoutVars>
          <dgm:bulletEnabled val="1"/>
        </dgm:presLayoutVars>
      </dgm:prSet>
      <dgm:spPr/>
    </dgm:pt>
    <dgm:pt modelId="{6DDE35CC-6716-4801-823D-41F930564EC4}" type="pres">
      <dgm:prSet presAssocID="{97485E45-FE4C-4FE0-A925-A32D0311E53A}" presName="FourConn_2-3" presStyleLbl="fgAccFollowNode1" presStyleIdx="1" presStyleCnt="3">
        <dgm:presLayoutVars>
          <dgm:bulletEnabled val="1"/>
        </dgm:presLayoutVars>
      </dgm:prSet>
      <dgm:spPr/>
    </dgm:pt>
    <dgm:pt modelId="{EBCC8360-46F0-4D35-82AF-1A516238DDE0}" type="pres">
      <dgm:prSet presAssocID="{97485E45-FE4C-4FE0-A925-A32D0311E53A}" presName="FourConn_3-4" presStyleLbl="fgAccFollowNode1" presStyleIdx="2" presStyleCnt="3">
        <dgm:presLayoutVars>
          <dgm:bulletEnabled val="1"/>
        </dgm:presLayoutVars>
      </dgm:prSet>
      <dgm:spPr/>
    </dgm:pt>
    <dgm:pt modelId="{C91F6F7F-DB60-4C2D-9D90-A4AC6E060D6E}" type="pres">
      <dgm:prSet presAssocID="{97485E45-FE4C-4FE0-A925-A32D0311E53A}" presName="FourNodes_1_text" presStyleLbl="node1" presStyleIdx="3" presStyleCnt="4">
        <dgm:presLayoutVars>
          <dgm:bulletEnabled val="1"/>
        </dgm:presLayoutVars>
      </dgm:prSet>
      <dgm:spPr/>
    </dgm:pt>
    <dgm:pt modelId="{9D4F3D6E-4049-4A26-9469-AE83B0556A97}" type="pres">
      <dgm:prSet presAssocID="{97485E45-FE4C-4FE0-A925-A32D0311E53A}" presName="FourNodes_2_text" presStyleLbl="node1" presStyleIdx="3" presStyleCnt="4">
        <dgm:presLayoutVars>
          <dgm:bulletEnabled val="1"/>
        </dgm:presLayoutVars>
      </dgm:prSet>
      <dgm:spPr/>
    </dgm:pt>
    <dgm:pt modelId="{B5746285-A24B-44EC-AFD1-35596E6C0E98}" type="pres">
      <dgm:prSet presAssocID="{97485E45-FE4C-4FE0-A925-A32D0311E53A}" presName="FourNodes_3_text" presStyleLbl="node1" presStyleIdx="3" presStyleCnt="4">
        <dgm:presLayoutVars>
          <dgm:bulletEnabled val="1"/>
        </dgm:presLayoutVars>
      </dgm:prSet>
      <dgm:spPr/>
    </dgm:pt>
    <dgm:pt modelId="{E455E866-BCBB-450E-9802-E588AC5E0FC5}" type="pres">
      <dgm:prSet presAssocID="{97485E45-FE4C-4FE0-A925-A32D0311E53A}" presName="FourNodes_4_text" presStyleLbl="node1" presStyleIdx="3" presStyleCnt="4">
        <dgm:presLayoutVars>
          <dgm:bulletEnabled val="1"/>
        </dgm:presLayoutVars>
      </dgm:prSet>
      <dgm:spPr/>
    </dgm:pt>
  </dgm:ptLst>
  <dgm:cxnLst>
    <dgm:cxn modelId="{745D6D09-4491-4322-894F-AAE50E302B80}" type="presOf" srcId="{47DC4A4A-609F-4607-866E-4C5DF43DA07B}" destId="{3757CF84-5D3D-4C13-B29F-C2B122657E9E}" srcOrd="0" destOrd="0" presId="urn:microsoft.com/office/officeart/2005/8/layout/vProcess5"/>
    <dgm:cxn modelId="{47C15B0A-3892-4C8E-BFF9-DCF7ABCC5EAB}" srcId="{97485E45-FE4C-4FE0-A925-A32D0311E53A}" destId="{739E828C-7F12-4A71-8436-7FA96AB2C51D}" srcOrd="2" destOrd="0" parTransId="{9A24B041-600B-4950-8164-CFE6B565B6E8}" sibTransId="{67EB4834-541D-4602-A401-1EDA38ACD855}"/>
    <dgm:cxn modelId="{B3DE4E0F-65B7-4642-B99B-5FFD5FE5E27D}" type="presOf" srcId="{85B98603-C8FA-42A8-A974-57D91D198598}" destId="{C91F6F7F-DB60-4C2D-9D90-A4AC6E060D6E}" srcOrd="1" destOrd="0" presId="urn:microsoft.com/office/officeart/2005/8/layout/vProcess5"/>
    <dgm:cxn modelId="{5832081E-D706-4EBA-B9F8-143845944DD1}" type="presOf" srcId="{85B98603-C8FA-42A8-A974-57D91D198598}" destId="{D6A30CC8-0AC8-4939-AEF5-14178685C41B}" srcOrd="0" destOrd="0" presId="urn:microsoft.com/office/officeart/2005/8/layout/vProcess5"/>
    <dgm:cxn modelId="{29AE4023-CF7B-4F20-8CF4-EDC5982EE54D}" type="presOf" srcId="{739E828C-7F12-4A71-8436-7FA96AB2C51D}" destId="{2573D093-D22E-4CE9-9BD8-0D5B49D48AA2}" srcOrd="0" destOrd="0" presId="urn:microsoft.com/office/officeart/2005/8/layout/vProcess5"/>
    <dgm:cxn modelId="{757B4F44-B921-4C8F-89DD-2602341380DE}" type="presOf" srcId="{39C2DFD6-6C70-4EA0-B88A-7E5464C7872B}" destId="{6DDE35CC-6716-4801-823D-41F930564EC4}" srcOrd="0" destOrd="0" presId="urn:microsoft.com/office/officeart/2005/8/layout/vProcess5"/>
    <dgm:cxn modelId="{300B9A45-BA55-4892-8CA4-A16B42BF3721}" type="presOf" srcId="{50658E94-F180-46D5-A388-463C6DAD52D5}" destId="{9D4F3D6E-4049-4A26-9469-AE83B0556A97}" srcOrd="1" destOrd="0" presId="urn:microsoft.com/office/officeart/2005/8/layout/vProcess5"/>
    <dgm:cxn modelId="{E784F866-5F2D-4345-A618-3F47A63F521D}" type="presOf" srcId="{BC0AD859-ADBB-47F7-9F56-6B998F3A48A9}" destId="{AA0A0573-CC75-4AF8-A3A0-B7D3BC12E56A}" srcOrd="0" destOrd="0" presId="urn:microsoft.com/office/officeart/2005/8/layout/vProcess5"/>
    <dgm:cxn modelId="{F90D3D49-14BB-4954-8886-46A1FE6EE84F}" type="presOf" srcId="{97485E45-FE4C-4FE0-A925-A32D0311E53A}" destId="{9A0A34E7-EA68-41DA-907D-8E0D30364138}" srcOrd="0" destOrd="0" presId="urn:microsoft.com/office/officeart/2005/8/layout/vProcess5"/>
    <dgm:cxn modelId="{8AA7904C-7ABC-4311-A6B8-F67BD2E5893A}" srcId="{97485E45-FE4C-4FE0-A925-A32D0311E53A}" destId="{47DC4A4A-609F-4607-866E-4C5DF43DA07B}" srcOrd="3" destOrd="0" parTransId="{2A09CDEC-3B40-495C-8627-F1AFB3BD2015}" sibTransId="{67DF7C9C-2320-4DF4-A772-A26293761789}"/>
    <dgm:cxn modelId="{1580D06E-960A-4804-A68C-15625D3E916B}" type="presOf" srcId="{739E828C-7F12-4A71-8436-7FA96AB2C51D}" destId="{B5746285-A24B-44EC-AFD1-35596E6C0E98}" srcOrd="1" destOrd="0" presId="urn:microsoft.com/office/officeart/2005/8/layout/vProcess5"/>
    <dgm:cxn modelId="{36F7CF73-283F-46AD-90AB-B9C9C7780CD4}" srcId="{97485E45-FE4C-4FE0-A925-A32D0311E53A}" destId="{50658E94-F180-46D5-A388-463C6DAD52D5}" srcOrd="1" destOrd="0" parTransId="{4D7BFBF7-232E-4F0F-9C07-89D7DA8FF93B}" sibTransId="{39C2DFD6-6C70-4EA0-B88A-7E5464C7872B}"/>
    <dgm:cxn modelId="{B7E77A80-65E4-4584-AC4B-2ECAC2695F8C}" type="presOf" srcId="{47DC4A4A-609F-4607-866E-4C5DF43DA07B}" destId="{E455E866-BCBB-450E-9802-E588AC5E0FC5}" srcOrd="1" destOrd="0" presId="urn:microsoft.com/office/officeart/2005/8/layout/vProcess5"/>
    <dgm:cxn modelId="{EE8733E5-4BA0-4C8D-9B8A-F599076A041D}" srcId="{97485E45-FE4C-4FE0-A925-A32D0311E53A}" destId="{85B98603-C8FA-42A8-A974-57D91D198598}" srcOrd="0" destOrd="0" parTransId="{9421D9AB-88D2-48A5-9E81-5E5C56253E64}" sibTransId="{BC0AD859-ADBB-47F7-9F56-6B998F3A48A9}"/>
    <dgm:cxn modelId="{881640F5-1CDE-4CFA-8776-687AAC9A5304}" type="presOf" srcId="{67EB4834-541D-4602-A401-1EDA38ACD855}" destId="{EBCC8360-46F0-4D35-82AF-1A516238DDE0}" srcOrd="0" destOrd="0" presId="urn:microsoft.com/office/officeart/2005/8/layout/vProcess5"/>
    <dgm:cxn modelId="{BF89AFFA-037B-4E4D-BAB1-8B9FD01762BE}" type="presOf" srcId="{50658E94-F180-46D5-A388-463C6DAD52D5}" destId="{C70B076E-0100-48E3-B0B5-D5451F3D9169}" srcOrd="0" destOrd="0" presId="urn:microsoft.com/office/officeart/2005/8/layout/vProcess5"/>
    <dgm:cxn modelId="{2C282609-DB1D-42AC-86C1-7F56B8E01DBA}" type="presParOf" srcId="{9A0A34E7-EA68-41DA-907D-8E0D30364138}" destId="{D54FFE5E-92B7-4B16-A844-C85DB2E810E6}" srcOrd="0" destOrd="0" presId="urn:microsoft.com/office/officeart/2005/8/layout/vProcess5"/>
    <dgm:cxn modelId="{1F2F7B2F-E247-4F9B-8169-6F0691919391}" type="presParOf" srcId="{9A0A34E7-EA68-41DA-907D-8E0D30364138}" destId="{D6A30CC8-0AC8-4939-AEF5-14178685C41B}" srcOrd="1" destOrd="0" presId="urn:microsoft.com/office/officeart/2005/8/layout/vProcess5"/>
    <dgm:cxn modelId="{8AAF79B2-3BB5-4EEA-B49E-51B3B8DA5430}" type="presParOf" srcId="{9A0A34E7-EA68-41DA-907D-8E0D30364138}" destId="{C70B076E-0100-48E3-B0B5-D5451F3D9169}" srcOrd="2" destOrd="0" presId="urn:microsoft.com/office/officeart/2005/8/layout/vProcess5"/>
    <dgm:cxn modelId="{65981B32-6D53-48DD-86EE-F0699989B401}" type="presParOf" srcId="{9A0A34E7-EA68-41DA-907D-8E0D30364138}" destId="{2573D093-D22E-4CE9-9BD8-0D5B49D48AA2}" srcOrd="3" destOrd="0" presId="urn:microsoft.com/office/officeart/2005/8/layout/vProcess5"/>
    <dgm:cxn modelId="{059F5189-43E4-4283-BE85-C13887F2E39C}" type="presParOf" srcId="{9A0A34E7-EA68-41DA-907D-8E0D30364138}" destId="{3757CF84-5D3D-4C13-B29F-C2B122657E9E}" srcOrd="4" destOrd="0" presId="urn:microsoft.com/office/officeart/2005/8/layout/vProcess5"/>
    <dgm:cxn modelId="{20A6B167-5D26-4297-9475-A8D7B4FE1637}" type="presParOf" srcId="{9A0A34E7-EA68-41DA-907D-8E0D30364138}" destId="{AA0A0573-CC75-4AF8-A3A0-B7D3BC12E56A}" srcOrd="5" destOrd="0" presId="urn:microsoft.com/office/officeart/2005/8/layout/vProcess5"/>
    <dgm:cxn modelId="{6E86E7DB-7EE5-4F40-A8ED-C0C2D6116352}" type="presParOf" srcId="{9A0A34E7-EA68-41DA-907D-8E0D30364138}" destId="{6DDE35CC-6716-4801-823D-41F930564EC4}" srcOrd="6" destOrd="0" presId="urn:microsoft.com/office/officeart/2005/8/layout/vProcess5"/>
    <dgm:cxn modelId="{35F026B1-C9E3-46FE-BA6C-90DDA8A4F4E6}" type="presParOf" srcId="{9A0A34E7-EA68-41DA-907D-8E0D30364138}" destId="{EBCC8360-46F0-4D35-82AF-1A516238DDE0}" srcOrd="7" destOrd="0" presId="urn:microsoft.com/office/officeart/2005/8/layout/vProcess5"/>
    <dgm:cxn modelId="{5DB40174-81F0-4AE3-AAFD-2EDFB6725E4F}" type="presParOf" srcId="{9A0A34E7-EA68-41DA-907D-8E0D30364138}" destId="{C91F6F7F-DB60-4C2D-9D90-A4AC6E060D6E}" srcOrd="8" destOrd="0" presId="urn:microsoft.com/office/officeart/2005/8/layout/vProcess5"/>
    <dgm:cxn modelId="{D3B56E1E-7484-4FD6-AA5E-C1113EA9623A}" type="presParOf" srcId="{9A0A34E7-EA68-41DA-907D-8E0D30364138}" destId="{9D4F3D6E-4049-4A26-9469-AE83B0556A97}" srcOrd="9" destOrd="0" presId="urn:microsoft.com/office/officeart/2005/8/layout/vProcess5"/>
    <dgm:cxn modelId="{D29F210C-4320-406C-AF3C-8603D7CF79AF}" type="presParOf" srcId="{9A0A34E7-EA68-41DA-907D-8E0D30364138}" destId="{B5746285-A24B-44EC-AFD1-35596E6C0E98}" srcOrd="10" destOrd="0" presId="urn:microsoft.com/office/officeart/2005/8/layout/vProcess5"/>
    <dgm:cxn modelId="{5221E46D-1F12-4923-8F9B-71CACD5B8017}" type="presParOf" srcId="{9A0A34E7-EA68-41DA-907D-8E0D30364138}" destId="{E455E866-BCBB-450E-9802-E588AC5E0FC5}"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965B86-F4D2-4C9C-8837-84071EDA89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C98EF1F-31E1-41A4-858F-C51CD75965C5}">
      <dgm:prSet/>
      <dgm:spPr/>
      <dgm:t>
        <a:bodyPr/>
        <a:lstStyle/>
        <a:p>
          <a:pPr>
            <a:lnSpc>
              <a:spcPct val="100000"/>
            </a:lnSpc>
          </a:pPr>
          <a:r>
            <a:rPr lang="en-US"/>
            <a:t>Localhost is a hostname that refers to the local machine currently making the request. </a:t>
          </a:r>
        </a:p>
      </dgm:t>
    </dgm:pt>
    <dgm:pt modelId="{06641B58-A0D1-4FC3-AD4C-B02A5E028846}" type="parTrans" cxnId="{547757E0-91D1-4CC6-A6ED-D4EEC1C8DB7D}">
      <dgm:prSet/>
      <dgm:spPr/>
      <dgm:t>
        <a:bodyPr/>
        <a:lstStyle/>
        <a:p>
          <a:endParaRPr lang="en-US"/>
        </a:p>
      </dgm:t>
    </dgm:pt>
    <dgm:pt modelId="{A1E2A3E0-6384-4938-AF84-99CA8A4DA2A0}" type="sibTrans" cxnId="{547757E0-91D1-4CC6-A6ED-D4EEC1C8DB7D}">
      <dgm:prSet/>
      <dgm:spPr/>
      <dgm:t>
        <a:bodyPr/>
        <a:lstStyle/>
        <a:p>
          <a:endParaRPr lang="en-US"/>
        </a:p>
      </dgm:t>
    </dgm:pt>
    <dgm:pt modelId="{A4C5EDF3-F8B6-4813-867B-650C084596A7}">
      <dgm:prSet/>
      <dgm:spPr/>
      <dgm:t>
        <a:bodyPr/>
        <a:lstStyle/>
        <a:p>
          <a:pPr>
            <a:lnSpc>
              <a:spcPct val="100000"/>
            </a:lnSpc>
          </a:pPr>
          <a:r>
            <a:rPr lang="en-US"/>
            <a:t>On many computers, localhost is an alias for the IP address 127.0. 0.1. When a computer pings this IP address, it is communicating with itself.</a:t>
          </a:r>
        </a:p>
      </dgm:t>
    </dgm:pt>
    <dgm:pt modelId="{83ECC842-F8DA-4A99-BDEF-D5E0603B8685}" type="parTrans" cxnId="{855AFDF6-336E-4B0A-B0FF-0976C3F67359}">
      <dgm:prSet/>
      <dgm:spPr/>
      <dgm:t>
        <a:bodyPr/>
        <a:lstStyle/>
        <a:p>
          <a:endParaRPr lang="en-US"/>
        </a:p>
      </dgm:t>
    </dgm:pt>
    <dgm:pt modelId="{40BB241B-F61A-4FD2-9E33-D15DA22B9F23}" type="sibTrans" cxnId="{855AFDF6-336E-4B0A-B0FF-0976C3F67359}">
      <dgm:prSet/>
      <dgm:spPr/>
      <dgm:t>
        <a:bodyPr/>
        <a:lstStyle/>
        <a:p>
          <a:endParaRPr lang="en-US"/>
        </a:p>
      </dgm:t>
    </dgm:pt>
    <dgm:pt modelId="{9062C8D5-BFC9-474A-AD7F-B65A6D0387AB}">
      <dgm:prSet/>
      <dgm:spPr/>
      <dgm:t>
        <a:bodyPr/>
        <a:lstStyle/>
        <a:p>
          <a:pPr>
            <a:lnSpc>
              <a:spcPct val="100000"/>
            </a:lnSpc>
          </a:pPr>
          <a:r>
            <a:rPr lang="en-US"/>
            <a:t>Local host is the current host in which you are logged in.</a:t>
          </a:r>
        </a:p>
      </dgm:t>
    </dgm:pt>
    <dgm:pt modelId="{A9B01CAA-4CDD-4E9D-B585-99338281ED45}" type="parTrans" cxnId="{1D05F738-FA85-4043-B998-6FE76C06ABA6}">
      <dgm:prSet/>
      <dgm:spPr/>
      <dgm:t>
        <a:bodyPr/>
        <a:lstStyle/>
        <a:p>
          <a:endParaRPr lang="en-US"/>
        </a:p>
      </dgm:t>
    </dgm:pt>
    <dgm:pt modelId="{8258449C-EBC7-4608-9EB8-C7E7268BE790}" type="sibTrans" cxnId="{1D05F738-FA85-4043-B998-6FE76C06ABA6}">
      <dgm:prSet/>
      <dgm:spPr/>
      <dgm:t>
        <a:bodyPr/>
        <a:lstStyle/>
        <a:p>
          <a:endParaRPr lang="en-US"/>
        </a:p>
      </dgm:t>
    </dgm:pt>
    <dgm:pt modelId="{6CB0A49B-3C5D-4CFF-88AD-7FE481E1F71C}">
      <dgm:prSet/>
      <dgm:spPr/>
      <dgm:t>
        <a:bodyPr/>
        <a:lstStyle/>
        <a:p>
          <a:pPr>
            <a:lnSpc>
              <a:spcPct val="100000"/>
            </a:lnSpc>
          </a:pPr>
          <a:r>
            <a:rPr lang="en-US"/>
            <a:t>Just like HTTP and HTTPS , the localhost is a protocol. Remember that the website domain name is what follows the http or https.</a:t>
          </a:r>
        </a:p>
      </dgm:t>
    </dgm:pt>
    <dgm:pt modelId="{9C8907C2-6792-4A04-B650-7B935C1C83E5}" type="parTrans" cxnId="{2A78DDEC-2FA4-41FB-9AD4-A2AE3C44EE38}">
      <dgm:prSet/>
      <dgm:spPr/>
      <dgm:t>
        <a:bodyPr/>
        <a:lstStyle/>
        <a:p>
          <a:endParaRPr lang="en-US"/>
        </a:p>
      </dgm:t>
    </dgm:pt>
    <dgm:pt modelId="{25CC23A8-7253-46CD-8796-3688FF11585A}" type="sibTrans" cxnId="{2A78DDEC-2FA4-41FB-9AD4-A2AE3C44EE38}">
      <dgm:prSet/>
      <dgm:spPr/>
      <dgm:t>
        <a:bodyPr/>
        <a:lstStyle/>
        <a:p>
          <a:endParaRPr lang="en-US"/>
        </a:p>
      </dgm:t>
    </dgm:pt>
    <dgm:pt modelId="{C56AC69A-3C17-4253-862A-130D01A3DC91}">
      <dgm:prSet/>
      <dgm:spPr/>
      <dgm:t>
        <a:bodyPr/>
        <a:lstStyle/>
        <a:p>
          <a:pPr>
            <a:lnSpc>
              <a:spcPct val="100000"/>
            </a:lnSpc>
          </a:pPr>
          <a:r>
            <a:rPr lang="en-US"/>
            <a:t>In Windows 10 the hosts file is located at c:\Windows\System32\Drivers\etc\hosts.</a:t>
          </a:r>
        </a:p>
      </dgm:t>
    </dgm:pt>
    <dgm:pt modelId="{19F7E626-E7BB-476E-BECB-541355AC60C4}" type="parTrans" cxnId="{C04163BB-9D2A-4E4D-81A8-AEE0383E31A4}">
      <dgm:prSet/>
      <dgm:spPr/>
      <dgm:t>
        <a:bodyPr/>
        <a:lstStyle/>
        <a:p>
          <a:endParaRPr lang="en-US"/>
        </a:p>
      </dgm:t>
    </dgm:pt>
    <dgm:pt modelId="{29D8289C-9F90-4443-A159-638EC2F39200}" type="sibTrans" cxnId="{C04163BB-9D2A-4E4D-81A8-AEE0383E31A4}">
      <dgm:prSet/>
      <dgm:spPr/>
      <dgm:t>
        <a:bodyPr/>
        <a:lstStyle/>
        <a:p>
          <a:endParaRPr lang="en-US"/>
        </a:p>
      </dgm:t>
    </dgm:pt>
    <dgm:pt modelId="{F5F44D49-BA49-4C4C-B6D3-5FF3F4661A09}" type="pres">
      <dgm:prSet presAssocID="{D0965B86-F4D2-4C9C-8837-84071EDA89E2}" presName="root" presStyleCnt="0">
        <dgm:presLayoutVars>
          <dgm:dir/>
          <dgm:resizeHandles val="exact"/>
        </dgm:presLayoutVars>
      </dgm:prSet>
      <dgm:spPr/>
    </dgm:pt>
    <dgm:pt modelId="{B32175FF-64F2-407A-BEC3-1850D1F3F88E}" type="pres">
      <dgm:prSet presAssocID="{7C98EF1F-31E1-41A4-858F-C51CD75965C5}" presName="compNode" presStyleCnt="0"/>
      <dgm:spPr/>
    </dgm:pt>
    <dgm:pt modelId="{3BC87C5F-CB95-4868-BEEA-85DE922288F3}" type="pres">
      <dgm:prSet presAssocID="{7C98EF1F-31E1-41A4-858F-C51CD75965C5}" presName="bgRect" presStyleLbl="bgShp" presStyleIdx="0" presStyleCnt="5"/>
      <dgm:spPr/>
    </dgm:pt>
    <dgm:pt modelId="{002E7BFD-75F7-4D0B-937D-129473DCC7EE}" type="pres">
      <dgm:prSet presAssocID="{7C98EF1F-31E1-41A4-858F-C51CD75965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owser Window"/>
        </a:ext>
      </dgm:extLst>
    </dgm:pt>
    <dgm:pt modelId="{9B7D771E-4755-47E9-AC4C-440B6E52BB8F}" type="pres">
      <dgm:prSet presAssocID="{7C98EF1F-31E1-41A4-858F-C51CD75965C5}" presName="spaceRect" presStyleCnt="0"/>
      <dgm:spPr/>
    </dgm:pt>
    <dgm:pt modelId="{CC12C7C8-BFE6-444B-97E9-1CE78AEE3484}" type="pres">
      <dgm:prSet presAssocID="{7C98EF1F-31E1-41A4-858F-C51CD75965C5}" presName="parTx" presStyleLbl="revTx" presStyleIdx="0" presStyleCnt="5">
        <dgm:presLayoutVars>
          <dgm:chMax val="0"/>
          <dgm:chPref val="0"/>
        </dgm:presLayoutVars>
      </dgm:prSet>
      <dgm:spPr/>
    </dgm:pt>
    <dgm:pt modelId="{BAC42514-27C7-4956-BF3D-CCFE36379F95}" type="pres">
      <dgm:prSet presAssocID="{A1E2A3E0-6384-4938-AF84-99CA8A4DA2A0}" presName="sibTrans" presStyleCnt="0"/>
      <dgm:spPr/>
    </dgm:pt>
    <dgm:pt modelId="{76BFDA7D-ACC5-4236-8968-BBD62A04317C}" type="pres">
      <dgm:prSet presAssocID="{A4C5EDF3-F8B6-4813-867B-650C084596A7}" presName="compNode" presStyleCnt="0"/>
      <dgm:spPr/>
    </dgm:pt>
    <dgm:pt modelId="{5F8B0971-B211-4B9A-AE8A-7D2233341008}" type="pres">
      <dgm:prSet presAssocID="{A4C5EDF3-F8B6-4813-867B-650C084596A7}" presName="bgRect" presStyleLbl="bgShp" presStyleIdx="1" presStyleCnt="5"/>
      <dgm:spPr/>
    </dgm:pt>
    <dgm:pt modelId="{A12C66AD-8D28-4CBF-818B-60D8DA55037C}" type="pres">
      <dgm:prSet presAssocID="{A4C5EDF3-F8B6-4813-867B-650C084596A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BEE3AACC-90A1-4551-86AF-89FF4F18465F}" type="pres">
      <dgm:prSet presAssocID="{A4C5EDF3-F8B6-4813-867B-650C084596A7}" presName="spaceRect" presStyleCnt="0"/>
      <dgm:spPr/>
    </dgm:pt>
    <dgm:pt modelId="{D700EC7D-048A-4C46-B4C3-33DA88C277F7}" type="pres">
      <dgm:prSet presAssocID="{A4C5EDF3-F8B6-4813-867B-650C084596A7}" presName="parTx" presStyleLbl="revTx" presStyleIdx="1" presStyleCnt="5">
        <dgm:presLayoutVars>
          <dgm:chMax val="0"/>
          <dgm:chPref val="0"/>
        </dgm:presLayoutVars>
      </dgm:prSet>
      <dgm:spPr/>
    </dgm:pt>
    <dgm:pt modelId="{E85F7742-521B-4F7C-A00F-A9D90E4B06C4}" type="pres">
      <dgm:prSet presAssocID="{40BB241B-F61A-4FD2-9E33-D15DA22B9F23}" presName="sibTrans" presStyleCnt="0"/>
      <dgm:spPr/>
    </dgm:pt>
    <dgm:pt modelId="{A03888FF-3D6A-496F-B29D-A2245BAFD371}" type="pres">
      <dgm:prSet presAssocID="{9062C8D5-BFC9-474A-AD7F-B65A6D0387AB}" presName="compNode" presStyleCnt="0"/>
      <dgm:spPr/>
    </dgm:pt>
    <dgm:pt modelId="{43F369C5-C542-4686-9767-042CEE213812}" type="pres">
      <dgm:prSet presAssocID="{9062C8D5-BFC9-474A-AD7F-B65A6D0387AB}" presName="bgRect" presStyleLbl="bgShp" presStyleIdx="2" presStyleCnt="5"/>
      <dgm:spPr/>
    </dgm:pt>
    <dgm:pt modelId="{E150316A-4D40-4966-B714-80F8EAE35D20}" type="pres">
      <dgm:prSet presAssocID="{9062C8D5-BFC9-474A-AD7F-B65A6D0387A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itor"/>
        </a:ext>
      </dgm:extLst>
    </dgm:pt>
    <dgm:pt modelId="{525B5BB4-F7E9-46BD-815A-E9251D7941E9}" type="pres">
      <dgm:prSet presAssocID="{9062C8D5-BFC9-474A-AD7F-B65A6D0387AB}" presName="spaceRect" presStyleCnt="0"/>
      <dgm:spPr/>
    </dgm:pt>
    <dgm:pt modelId="{B7037529-886B-404F-8DCD-40A06198FBCB}" type="pres">
      <dgm:prSet presAssocID="{9062C8D5-BFC9-474A-AD7F-B65A6D0387AB}" presName="parTx" presStyleLbl="revTx" presStyleIdx="2" presStyleCnt="5">
        <dgm:presLayoutVars>
          <dgm:chMax val="0"/>
          <dgm:chPref val="0"/>
        </dgm:presLayoutVars>
      </dgm:prSet>
      <dgm:spPr/>
    </dgm:pt>
    <dgm:pt modelId="{052383B1-7151-44FE-A7E7-A0319741E5F8}" type="pres">
      <dgm:prSet presAssocID="{8258449C-EBC7-4608-9EB8-C7E7268BE790}" presName="sibTrans" presStyleCnt="0"/>
      <dgm:spPr/>
    </dgm:pt>
    <dgm:pt modelId="{EF4A3238-8F74-4854-BCA7-E34C6344FA23}" type="pres">
      <dgm:prSet presAssocID="{6CB0A49B-3C5D-4CFF-88AD-7FE481E1F71C}" presName="compNode" presStyleCnt="0"/>
      <dgm:spPr/>
    </dgm:pt>
    <dgm:pt modelId="{0E662654-CF28-404A-B4F6-A47D6D37F01A}" type="pres">
      <dgm:prSet presAssocID="{6CB0A49B-3C5D-4CFF-88AD-7FE481E1F71C}" presName="bgRect" presStyleLbl="bgShp" presStyleIdx="3" presStyleCnt="5"/>
      <dgm:spPr/>
    </dgm:pt>
    <dgm:pt modelId="{19192EB1-12FE-4C6F-B148-1A6A63DD5F5D}" type="pres">
      <dgm:prSet presAssocID="{6CB0A49B-3C5D-4CFF-88AD-7FE481E1F7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D1FAFD8E-2CAC-402D-97C9-EA95930EC272}" type="pres">
      <dgm:prSet presAssocID="{6CB0A49B-3C5D-4CFF-88AD-7FE481E1F71C}" presName="spaceRect" presStyleCnt="0"/>
      <dgm:spPr/>
    </dgm:pt>
    <dgm:pt modelId="{7E606A08-2F2B-4F1A-B542-EB1131BF2EEA}" type="pres">
      <dgm:prSet presAssocID="{6CB0A49B-3C5D-4CFF-88AD-7FE481E1F71C}" presName="parTx" presStyleLbl="revTx" presStyleIdx="3" presStyleCnt="5">
        <dgm:presLayoutVars>
          <dgm:chMax val="0"/>
          <dgm:chPref val="0"/>
        </dgm:presLayoutVars>
      </dgm:prSet>
      <dgm:spPr/>
    </dgm:pt>
    <dgm:pt modelId="{FE3D2FB9-3668-4E6F-BF47-A3951D2B3340}" type="pres">
      <dgm:prSet presAssocID="{25CC23A8-7253-46CD-8796-3688FF11585A}" presName="sibTrans" presStyleCnt="0"/>
      <dgm:spPr/>
    </dgm:pt>
    <dgm:pt modelId="{3802EAE7-75F2-4650-9608-EF17BE8C7077}" type="pres">
      <dgm:prSet presAssocID="{C56AC69A-3C17-4253-862A-130D01A3DC91}" presName="compNode" presStyleCnt="0"/>
      <dgm:spPr/>
    </dgm:pt>
    <dgm:pt modelId="{B64FFFC3-2F84-464C-8FD4-23703BBC5D96}" type="pres">
      <dgm:prSet presAssocID="{C56AC69A-3C17-4253-862A-130D01A3DC91}" presName="bgRect" presStyleLbl="bgShp" presStyleIdx="4" presStyleCnt="5"/>
      <dgm:spPr/>
    </dgm:pt>
    <dgm:pt modelId="{24AF4602-DC5E-4C63-8CAA-23092BCACBA2}" type="pres">
      <dgm:prSet presAssocID="{C56AC69A-3C17-4253-862A-130D01A3DC9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ptop"/>
        </a:ext>
      </dgm:extLst>
    </dgm:pt>
    <dgm:pt modelId="{D96B6366-C32A-42EF-B8F8-5FA88943AE87}" type="pres">
      <dgm:prSet presAssocID="{C56AC69A-3C17-4253-862A-130D01A3DC91}" presName="spaceRect" presStyleCnt="0"/>
      <dgm:spPr/>
    </dgm:pt>
    <dgm:pt modelId="{5B328324-FA49-4DC3-8169-099BF40DAAFC}" type="pres">
      <dgm:prSet presAssocID="{C56AC69A-3C17-4253-862A-130D01A3DC91}" presName="parTx" presStyleLbl="revTx" presStyleIdx="4" presStyleCnt="5">
        <dgm:presLayoutVars>
          <dgm:chMax val="0"/>
          <dgm:chPref val="0"/>
        </dgm:presLayoutVars>
      </dgm:prSet>
      <dgm:spPr/>
    </dgm:pt>
  </dgm:ptLst>
  <dgm:cxnLst>
    <dgm:cxn modelId="{88A3861B-A323-4D9D-AE75-385C3E125414}" type="presOf" srcId="{C56AC69A-3C17-4253-862A-130D01A3DC91}" destId="{5B328324-FA49-4DC3-8169-099BF40DAAFC}" srcOrd="0" destOrd="0" presId="urn:microsoft.com/office/officeart/2018/2/layout/IconVerticalSolidList"/>
    <dgm:cxn modelId="{A3B0B721-F509-4828-883D-0541B6EBB55B}" type="presOf" srcId="{9062C8D5-BFC9-474A-AD7F-B65A6D0387AB}" destId="{B7037529-886B-404F-8DCD-40A06198FBCB}" srcOrd="0" destOrd="0" presId="urn:microsoft.com/office/officeart/2018/2/layout/IconVerticalSolidList"/>
    <dgm:cxn modelId="{04D3CD26-D685-44DF-B5E0-E36D4EC79F9E}" type="presOf" srcId="{D0965B86-F4D2-4C9C-8837-84071EDA89E2}" destId="{F5F44D49-BA49-4C4C-B6D3-5FF3F4661A09}" srcOrd="0" destOrd="0" presId="urn:microsoft.com/office/officeart/2018/2/layout/IconVerticalSolidList"/>
    <dgm:cxn modelId="{1D05F738-FA85-4043-B998-6FE76C06ABA6}" srcId="{D0965B86-F4D2-4C9C-8837-84071EDA89E2}" destId="{9062C8D5-BFC9-474A-AD7F-B65A6D0387AB}" srcOrd="2" destOrd="0" parTransId="{A9B01CAA-4CDD-4E9D-B585-99338281ED45}" sibTransId="{8258449C-EBC7-4608-9EB8-C7E7268BE790}"/>
    <dgm:cxn modelId="{B8B6599E-8876-4140-B928-429F7D77DDBA}" type="presOf" srcId="{6CB0A49B-3C5D-4CFF-88AD-7FE481E1F71C}" destId="{7E606A08-2F2B-4F1A-B542-EB1131BF2EEA}" srcOrd="0" destOrd="0" presId="urn:microsoft.com/office/officeart/2018/2/layout/IconVerticalSolidList"/>
    <dgm:cxn modelId="{C04163BB-9D2A-4E4D-81A8-AEE0383E31A4}" srcId="{D0965B86-F4D2-4C9C-8837-84071EDA89E2}" destId="{C56AC69A-3C17-4253-862A-130D01A3DC91}" srcOrd="4" destOrd="0" parTransId="{19F7E626-E7BB-476E-BECB-541355AC60C4}" sibTransId="{29D8289C-9F90-4443-A159-638EC2F39200}"/>
    <dgm:cxn modelId="{61BE94D9-8E4F-4859-B721-6FCA1C257A8A}" type="presOf" srcId="{7C98EF1F-31E1-41A4-858F-C51CD75965C5}" destId="{CC12C7C8-BFE6-444B-97E9-1CE78AEE3484}" srcOrd="0" destOrd="0" presId="urn:microsoft.com/office/officeart/2018/2/layout/IconVerticalSolidList"/>
    <dgm:cxn modelId="{547757E0-91D1-4CC6-A6ED-D4EEC1C8DB7D}" srcId="{D0965B86-F4D2-4C9C-8837-84071EDA89E2}" destId="{7C98EF1F-31E1-41A4-858F-C51CD75965C5}" srcOrd="0" destOrd="0" parTransId="{06641B58-A0D1-4FC3-AD4C-B02A5E028846}" sibTransId="{A1E2A3E0-6384-4938-AF84-99CA8A4DA2A0}"/>
    <dgm:cxn modelId="{2A78DDEC-2FA4-41FB-9AD4-A2AE3C44EE38}" srcId="{D0965B86-F4D2-4C9C-8837-84071EDA89E2}" destId="{6CB0A49B-3C5D-4CFF-88AD-7FE481E1F71C}" srcOrd="3" destOrd="0" parTransId="{9C8907C2-6792-4A04-B650-7B935C1C83E5}" sibTransId="{25CC23A8-7253-46CD-8796-3688FF11585A}"/>
    <dgm:cxn modelId="{2104C2F1-F536-40EA-9958-2A193AB3473A}" type="presOf" srcId="{A4C5EDF3-F8B6-4813-867B-650C084596A7}" destId="{D700EC7D-048A-4C46-B4C3-33DA88C277F7}" srcOrd="0" destOrd="0" presId="urn:microsoft.com/office/officeart/2018/2/layout/IconVerticalSolidList"/>
    <dgm:cxn modelId="{855AFDF6-336E-4B0A-B0FF-0976C3F67359}" srcId="{D0965B86-F4D2-4C9C-8837-84071EDA89E2}" destId="{A4C5EDF3-F8B6-4813-867B-650C084596A7}" srcOrd="1" destOrd="0" parTransId="{83ECC842-F8DA-4A99-BDEF-D5E0603B8685}" sibTransId="{40BB241B-F61A-4FD2-9E33-D15DA22B9F23}"/>
    <dgm:cxn modelId="{F59D7E65-CF52-48B6-88CD-5240AA9D4F68}" type="presParOf" srcId="{F5F44D49-BA49-4C4C-B6D3-5FF3F4661A09}" destId="{B32175FF-64F2-407A-BEC3-1850D1F3F88E}" srcOrd="0" destOrd="0" presId="urn:microsoft.com/office/officeart/2018/2/layout/IconVerticalSolidList"/>
    <dgm:cxn modelId="{3B99869C-0D62-4392-BD79-3C35710D4541}" type="presParOf" srcId="{B32175FF-64F2-407A-BEC3-1850D1F3F88E}" destId="{3BC87C5F-CB95-4868-BEEA-85DE922288F3}" srcOrd="0" destOrd="0" presId="urn:microsoft.com/office/officeart/2018/2/layout/IconVerticalSolidList"/>
    <dgm:cxn modelId="{EBC81AF1-7B3A-48E2-A159-F808467F6138}" type="presParOf" srcId="{B32175FF-64F2-407A-BEC3-1850D1F3F88E}" destId="{002E7BFD-75F7-4D0B-937D-129473DCC7EE}" srcOrd="1" destOrd="0" presId="urn:microsoft.com/office/officeart/2018/2/layout/IconVerticalSolidList"/>
    <dgm:cxn modelId="{DF345042-F9DC-4F39-A656-E9D53ACD3079}" type="presParOf" srcId="{B32175FF-64F2-407A-BEC3-1850D1F3F88E}" destId="{9B7D771E-4755-47E9-AC4C-440B6E52BB8F}" srcOrd="2" destOrd="0" presId="urn:microsoft.com/office/officeart/2018/2/layout/IconVerticalSolidList"/>
    <dgm:cxn modelId="{F24727E8-7607-4A21-97FF-F690435487A0}" type="presParOf" srcId="{B32175FF-64F2-407A-BEC3-1850D1F3F88E}" destId="{CC12C7C8-BFE6-444B-97E9-1CE78AEE3484}" srcOrd="3" destOrd="0" presId="urn:microsoft.com/office/officeart/2018/2/layout/IconVerticalSolidList"/>
    <dgm:cxn modelId="{AAB23029-9358-424E-B07F-E6D04B6D7B5A}" type="presParOf" srcId="{F5F44D49-BA49-4C4C-B6D3-5FF3F4661A09}" destId="{BAC42514-27C7-4956-BF3D-CCFE36379F95}" srcOrd="1" destOrd="0" presId="urn:microsoft.com/office/officeart/2018/2/layout/IconVerticalSolidList"/>
    <dgm:cxn modelId="{0BB997FC-936C-4E55-8F5C-95BE86AD73A5}" type="presParOf" srcId="{F5F44D49-BA49-4C4C-B6D3-5FF3F4661A09}" destId="{76BFDA7D-ACC5-4236-8968-BBD62A04317C}" srcOrd="2" destOrd="0" presId="urn:microsoft.com/office/officeart/2018/2/layout/IconVerticalSolidList"/>
    <dgm:cxn modelId="{39ED180F-6FF9-4713-9381-E86E8D0DD2BA}" type="presParOf" srcId="{76BFDA7D-ACC5-4236-8968-BBD62A04317C}" destId="{5F8B0971-B211-4B9A-AE8A-7D2233341008}" srcOrd="0" destOrd="0" presId="urn:microsoft.com/office/officeart/2018/2/layout/IconVerticalSolidList"/>
    <dgm:cxn modelId="{D4B17FEB-60D3-40EA-A2BF-0695E490F44D}" type="presParOf" srcId="{76BFDA7D-ACC5-4236-8968-BBD62A04317C}" destId="{A12C66AD-8D28-4CBF-818B-60D8DA55037C}" srcOrd="1" destOrd="0" presId="urn:microsoft.com/office/officeart/2018/2/layout/IconVerticalSolidList"/>
    <dgm:cxn modelId="{C35301E5-3C13-4BA2-AFC6-BF938B9C2D73}" type="presParOf" srcId="{76BFDA7D-ACC5-4236-8968-BBD62A04317C}" destId="{BEE3AACC-90A1-4551-86AF-89FF4F18465F}" srcOrd="2" destOrd="0" presId="urn:microsoft.com/office/officeart/2018/2/layout/IconVerticalSolidList"/>
    <dgm:cxn modelId="{CB8D9777-2012-4230-8749-07273338A8A7}" type="presParOf" srcId="{76BFDA7D-ACC5-4236-8968-BBD62A04317C}" destId="{D700EC7D-048A-4C46-B4C3-33DA88C277F7}" srcOrd="3" destOrd="0" presId="urn:microsoft.com/office/officeart/2018/2/layout/IconVerticalSolidList"/>
    <dgm:cxn modelId="{F962D3A8-0273-40AB-9D17-F6AE045C585F}" type="presParOf" srcId="{F5F44D49-BA49-4C4C-B6D3-5FF3F4661A09}" destId="{E85F7742-521B-4F7C-A00F-A9D90E4B06C4}" srcOrd="3" destOrd="0" presId="urn:microsoft.com/office/officeart/2018/2/layout/IconVerticalSolidList"/>
    <dgm:cxn modelId="{BC0F2BF8-5780-400E-A001-B76A364B6826}" type="presParOf" srcId="{F5F44D49-BA49-4C4C-B6D3-5FF3F4661A09}" destId="{A03888FF-3D6A-496F-B29D-A2245BAFD371}" srcOrd="4" destOrd="0" presId="urn:microsoft.com/office/officeart/2018/2/layout/IconVerticalSolidList"/>
    <dgm:cxn modelId="{78038950-2B1B-408C-BFD7-AFDD5557EA82}" type="presParOf" srcId="{A03888FF-3D6A-496F-B29D-A2245BAFD371}" destId="{43F369C5-C542-4686-9767-042CEE213812}" srcOrd="0" destOrd="0" presId="urn:microsoft.com/office/officeart/2018/2/layout/IconVerticalSolidList"/>
    <dgm:cxn modelId="{A09DF15A-D6B0-48E1-8B22-90CA449012F0}" type="presParOf" srcId="{A03888FF-3D6A-496F-B29D-A2245BAFD371}" destId="{E150316A-4D40-4966-B714-80F8EAE35D20}" srcOrd="1" destOrd="0" presId="urn:microsoft.com/office/officeart/2018/2/layout/IconVerticalSolidList"/>
    <dgm:cxn modelId="{C15E44A2-8A4F-4F54-84CF-806D47A01F3C}" type="presParOf" srcId="{A03888FF-3D6A-496F-B29D-A2245BAFD371}" destId="{525B5BB4-F7E9-46BD-815A-E9251D7941E9}" srcOrd="2" destOrd="0" presId="urn:microsoft.com/office/officeart/2018/2/layout/IconVerticalSolidList"/>
    <dgm:cxn modelId="{821E8D84-3340-4C7E-BF2B-A31033B51807}" type="presParOf" srcId="{A03888FF-3D6A-496F-B29D-A2245BAFD371}" destId="{B7037529-886B-404F-8DCD-40A06198FBCB}" srcOrd="3" destOrd="0" presId="urn:microsoft.com/office/officeart/2018/2/layout/IconVerticalSolidList"/>
    <dgm:cxn modelId="{F1D456AD-26B2-4E5A-87C0-7769BF8348CC}" type="presParOf" srcId="{F5F44D49-BA49-4C4C-B6D3-5FF3F4661A09}" destId="{052383B1-7151-44FE-A7E7-A0319741E5F8}" srcOrd="5" destOrd="0" presId="urn:microsoft.com/office/officeart/2018/2/layout/IconVerticalSolidList"/>
    <dgm:cxn modelId="{04C9E923-C938-4A78-9BDD-17019CCB0EFC}" type="presParOf" srcId="{F5F44D49-BA49-4C4C-B6D3-5FF3F4661A09}" destId="{EF4A3238-8F74-4854-BCA7-E34C6344FA23}" srcOrd="6" destOrd="0" presId="urn:microsoft.com/office/officeart/2018/2/layout/IconVerticalSolidList"/>
    <dgm:cxn modelId="{246DE966-C665-4F12-B2A6-0C4262044B5A}" type="presParOf" srcId="{EF4A3238-8F74-4854-BCA7-E34C6344FA23}" destId="{0E662654-CF28-404A-B4F6-A47D6D37F01A}" srcOrd="0" destOrd="0" presId="urn:microsoft.com/office/officeart/2018/2/layout/IconVerticalSolidList"/>
    <dgm:cxn modelId="{97FAAE18-12D7-44A7-BC57-80374B725A70}" type="presParOf" srcId="{EF4A3238-8F74-4854-BCA7-E34C6344FA23}" destId="{19192EB1-12FE-4C6F-B148-1A6A63DD5F5D}" srcOrd="1" destOrd="0" presId="urn:microsoft.com/office/officeart/2018/2/layout/IconVerticalSolidList"/>
    <dgm:cxn modelId="{6ED5AE38-D402-4C81-AC07-F1CDE76679B2}" type="presParOf" srcId="{EF4A3238-8F74-4854-BCA7-E34C6344FA23}" destId="{D1FAFD8E-2CAC-402D-97C9-EA95930EC272}" srcOrd="2" destOrd="0" presId="urn:microsoft.com/office/officeart/2018/2/layout/IconVerticalSolidList"/>
    <dgm:cxn modelId="{14CA9210-0A5C-469D-B316-D24CACC0B436}" type="presParOf" srcId="{EF4A3238-8F74-4854-BCA7-E34C6344FA23}" destId="{7E606A08-2F2B-4F1A-B542-EB1131BF2EEA}" srcOrd="3" destOrd="0" presId="urn:microsoft.com/office/officeart/2018/2/layout/IconVerticalSolidList"/>
    <dgm:cxn modelId="{A25D2C30-7065-4408-9C54-0083626CCC3D}" type="presParOf" srcId="{F5F44D49-BA49-4C4C-B6D3-5FF3F4661A09}" destId="{FE3D2FB9-3668-4E6F-BF47-A3951D2B3340}" srcOrd="7" destOrd="0" presId="urn:microsoft.com/office/officeart/2018/2/layout/IconVerticalSolidList"/>
    <dgm:cxn modelId="{1EE0981F-6C5B-4935-B745-9C0A3F173137}" type="presParOf" srcId="{F5F44D49-BA49-4C4C-B6D3-5FF3F4661A09}" destId="{3802EAE7-75F2-4650-9608-EF17BE8C7077}" srcOrd="8" destOrd="0" presId="urn:microsoft.com/office/officeart/2018/2/layout/IconVerticalSolidList"/>
    <dgm:cxn modelId="{B1EF8260-0780-41A7-B323-4F955C8B7EF4}" type="presParOf" srcId="{3802EAE7-75F2-4650-9608-EF17BE8C7077}" destId="{B64FFFC3-2F84-464C-8FD4-23703BBC5D96}" srcOrd="0" destOrd="0" presId="urn:microsoft.com/office/officeart/2018/2/layout/IconVerticalSolidList"/>
    <dgm:cxn modelId="{873F96AD-2D67-4523-8AA5-0F0FF1577CC3}" type="presParOf" srcId="{3802EAE7-75F2-4650-9608-EF17BE8C7077}" destId="{24AF4602-DC5E-4C63-8CAA-23092BCACBA2}" srcOrd="1" destOrd="0" presId="urn:microsoft.com/office/officeart/2018/2/layout/IconVerticalSolidList"/>
    <dgm:cxn modelId="{5997A99A-AA60-43EF-A84A-46B4DE829BDF}" type="presParOf" srcId="{3802EAE7-75F2-4650-9608-EF17BE8C7077}" destId="{D96B6366-C32A-42EF-B8F8-5FA88943AE87}" srcOrd="2" destOrd="0" presId="urn:microsoft.com/office/officeart/2018/2/layout/IconVerticalSolidList"/>
    <dgm:cxn modelId="{1847F24B-E4E0-4A4F-B67B-EE1515F6D58E}" type="presParOf" srcId="{3802EAE7-75F2-4650-9608-EF17BE8C7077}" destId="{5B328324-FA49-4DC3-8169-099BF40DAA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09854B-2E81-406A-83D6-FE304B48AAC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0451586-D04D-4401-9845-027C86195146}">
      <dgm:prSet/>
      <dgm:spPr/>
      <dgm:t>
        <a:bodyPr/>
        <a:lstStyle/>
        <a:p>
          <a:r>
            <a:rPr lang="en-US"/>
            <a:t>OpenCV (Open Source Computer Vision Library) is an open source computer vision and machine learning software library.</a:t>
          </a:r>
        </a:p>
      </dgm:t>
    </dgm:pt>
    <dgm:pt modelId="{C12E07C6-C08F-4C5D-983A-74DA8AE997D9}" type="parTrans" cxnId="{311AFC6F-D3DA-44AF-895A-1658A025F280}">
      <dgm:prSet/>
      <dgm:spPr/>
      <dgm:t>
        <a:bodyPr/>
        <a:lstStyle/>
        <a:p>
          <a:endParaRPr lang="en-US"/>
        </a:p>
      </dgm:t>
    </dgm:pt>
    <dgm:pt modelId="{1C4E8463-4273-4DC7-8CC3-4EE47AEBA33A}" type="sibTrans" cxnId="{311AFC6F-D3DA-44AF-895A-1658A025F280}">
      <dgm:prSet/>
      <dgm:spPr/>
      <dgm:t>
        <a:bodyPr/>
        <a:lstStyle/>
        <a:p>
          <a:endParaRPr lang="en-US"/>
        </a:p>
      </dgm:t>
    </dgm:pt>
    <dgm:pt modelId="{C6C0966E-6816-46E0-A093-ACDE4AC7E26F}">
      <dgm:prSet/>
      <dgm:spPr/>
      <dgm:t>
        <a:bodyPr/>
        <a:lstStyle/>
        <a:p>
          <a:r>
            <a:rPr lang="en-US"/>
            <a:t>OpenCV allow you to perform several functionalities that are commonly utilized in face recognition systems:</a:t>
          </a:r>
        </a:p>
      </dgm:t>
    </dgm:pt>
    <dgm:pt modelId="{776B1C47-46E2-457D-B7FA-D9EEBB38F71C}" type="parTrans" cxnId="{C45586CC-D72E-4A02-94FD-104B9E590C91}">
      <dgm:prSet/>
      <dgm:spPr/>
      <dgm:t>
        <a:bodyPr/>
        <a:lstStyle/>
        <a:p>
          <a:endParaRPr lang="en-US"/>
        </a:p>
      </dgm:t>
    </dgm:pt>
    <dgm:pt modelId="{45D42126-49D1-4C08-9BDC-91E76B691C73}" type="sibTrans" cxnId="{C45586CC-D72E-4A02-94FD-104B9E590C91}">
      <dgm:prSet/>
      <dgm:spPr/>
      <dgm:t>
        <a:bodyPr/>
        <a:lstStyle/>
        <a:p>
          <a:endParaRPr lang="en-US"/>
        </a:p>
      </dgm:t>
    </dgm:pt>
    <dgm:pt modelId="{56F17EB9-34E3-4155-AA20-5BEB45DDC102}">
      <dgm:prSet/>
      <dgm:spPr/>
      <dgm:t>
        <a:bodyPr/>
        <a:lstStyle/>
        <a:p>
          <a:r>
            <a:rPr lang="en-US"/>
            <a:t>I) Face detection </a:t>
          </a:r>
        </a:p>
      </dgm:t>
    </dgm:pt>
    <dgm:pt modelId="{F0824BD4-635F-43D7-A66D-FDC461181FE4}" type="parTrans" cxnId="{FF4CF68D-7CA2-43CB-AAFC-DD9B5925901B}">
      <dgm:prSet/>
      <dgm:spPr/>
      <dgm:t>
        <a:bodyPr/>
        <a:lstStyle/>
        <a:p>
          <a:endParaRPr lang="en-US"/>
        </a:p>
      </dgm:t>
    </dgm:pt>
    <dgm:pt modelId="{099E4F55-CE76-4053-8EAE-649E3CA372B1}" type="sibTrans" cxnId="{FF4CF68D-7CA2-43CB-AAFC-DD9B5925901B}">
      <dgm:prSet/>
      <dgm:spPr/>
      <dgm:t>
        <a:bodyPr/>
        <a:lstStyle/>
        <a:p>
          <a:endParaRPr lang="en-US"/>
        </a:p>
      </dgm:t>
    </dgm:pt>
    <dgm:pt modelId="{F6AA7801-16C7-40FE-8417-C8D0AD7A7F83}">
      <dgm:prSet/>
      <dgm:spPr/>
      <dgm:t>
        <a:bodyPr/>
        <a:lstStyle/>
        <a:p>
          <a:r>
            <a:rPr lang="en-US"/>
            <a:t>II) image processing</a:t>
          </a:r>
        </a:p>
      </dgm:t>
    </dgm:pt>
    <dgm:pt modelId="{2F14A049-86DF-40CF-A194-AA9C53403F1E}" type="parTrans" cxnId="{861C39AF-6A80-4021-8664-7A1143A67C0E}">
      <dgm:prSet/>
      <dgm:spPr/>
      <dgm:t>
        <a:bodyPr/>
        <a:lstStyle/>
        <a:p>
          <a:endParaRPr lang="en-US"/>
        </a:p>
      </dgm:t>
    </dgm:pt>
    <dgm:pt modelId="{21F83AF5-D218-4D8B-9213-13666619DBC8}" type="sibTrans" cxnId="{861C39AF-6A80-4021-8664-7A1143A67C0E}">
      <dgm:prSet/>
      <dgm:spPr/>
      <dgm:t>
        <a:bodyPr/>
        <a:lstStyle/>
        <a:p>
          <a:endParaRPr lang="en-US"/>
        </a:p>
      </dgm:t>
    </dgm:pt>
    <dgm:pt modelId="{36A9C050-D7EE-4B57-B4AB-3562391F3F01}">
      <dgm:prSet/>
      <dgm:spPr/>
      <dgm:t>
        <a:bodyPr/>
        <a:lstStyle/>
        <a:p>
          <a:r>
            <a:rPr lang="en-US"/>
            <a:t>III) Feature extraction</a:t>
          </a:r>
        </a:p>
      </dgm:t>
    </dgm:pt>
    <dgm:pt modelId="{E6F1DE3B-3500-47B9-9F5E-56C6B043B258}" type="parTrans" cxnId="{6D27B4FA-63BB-4E7B-9999-0C9A2F985C33}">
      <dgm:prSet/>
      <dgm:spPr/>
      <dgm:t>
        <a:bodyPr/>
        <a:lstStyle/>
        <a:p>
          <a:endParaRPr lang="en-US"/>
        </a:p>
      </dgm:t>
    </dgm:pt>
    <dgm:pt modelId="{24ECA216-D1EE-42DE-99F7-8665FBC43456}" type="sibTrans" cxnId="{6D27B4FA-63BB-4E7B-9999-0C9A2F985C33}">
      <dgm:prSet/>
      <dgm:spPr/>
      <dgm:t>
        <a:bodyPr/>
        <a:lstStyle/>
        <a:p>
          <a:endParaRPr lang="en-US"/>
        </a:p>
      </dgm:t>
    </dgm:pt>
    <dgm:pt modelId="{E01F8A11-1523-4A62-A0C7-644FD7D6A1E6}">
      <dgm:prSet/>
      <dgm:spPr/>
      <dgm:t>
        <a:bodyPr/>
        <a:lstStyle/>
        <a:p>
          <a:r>
            <a:rPr lang="en-US"/>
            <a:t>Iv)  Face recognition Algorithms</a:t>
          </a:r>
        </a:p>
      </dgm:t>
    </dgm:pt>
    <dgm:pt modelId="{37C3E6B7-E4C6-408D-A03F-166B99D78A6B}" type="parTrans" cxnId="{06D241FF-0BC1-4090-BD4C-9C4E20162A2F}">
      <dgm:prSet/>
      <dgm:spPr/>
      <dgm:t>
        <a:bodyPr/>
        <a:lstStyle/>
        <a:p>
          <a:endParaRPr lang="en-US"/>
        </a:p>
      </dgm:t>
    </dgm:pt>
    <dgm:pt modelId="{7DABF5C5-6089-478B-A6C7-977A095681A8}" type="sibTrans" cxnId="{06D241FF-0BC1-4090-BD4C-9C4E20162A2F}">
      <dgm:prSet/>
      <dgm:spPr/>
      <dgm:t>
        <a:bodyPr/>
        <a:lstStyle/>
        <a:p>
          <a:endParaRPr lang="en-US"/>
        </a:p>
      </dgm:t>
    </dgm:pt>
    <dgm:pt modelId="{2BD7CC3B-70B9-45B8-9E32-E4F9A8EE5575}">
      <dgm:prSet/>
      <dgm:spPr/>
      <dgm:t>
        <a:bodyPr/>
        <a:lstStyle/>
        <a:p>
          <a:r>
            <a:rPr lang="en-US"/>
            <a:t>V)   Real-Time Face Recognition </a:t>
          </a:r>
        </a:p>
      </dgm:t>
    </dgm:pt>
    <dgm:pt modelId="{E7CE9E62-2B32-4BFC-94CF-EF19C61DA40F}" type="parTrans" cxnId="{00A6FC87-3F0B-4FC5-A741-ACD75F8241DE}">
      <dgm:prSet/>
      <dgm:spPr/>
      <dgm:t>
        <a:bodyPr/>
        <a:lstStyle/>
        <a:p>
          <a:endParaRPr lang="en-US"/>
        </a:p>
      </dgm:t>
    </dgm:pt>
    <dgm:pt modelId="{F534DA6D-4E2C-4F2B-B6E8-CE180D9F6236}" type="sibTrans" cxnId="{00A6FC87-3F0B-4FC5-A741-ACD75F8241DE}">
      <dgm:prSet/>
      <dgm:spPr/>
      <dgm:t>
        <a:bodyPr/>
        <a:lstStyle/>
        <a:p>
          <a:endParaRPr lang="en-US"/>
        </a:p>
      </dgm:t>
    </dgm:pt>
    <dgm:pt modelId="{BE90A423-FFD3-472A-839C-361F60CEE6D6}">
      <dgm:prSet/>
      <dgm:spPr/>
      <dgm:t>
        <a:bodyPr/>
        <a:lstStyle/>
        <a:p>
          <a:r>
            <a:rPr lang="en-US"/>
            <a:t>Vi)  Visualization and Display</a:t>
          </a:r>
        </a:p>
      </dgm:t>
    </dgm:pt>
    <dgm:pt modelId="{AF14396C-ED8D-4E05-9A68-40F87F1F53FD}" type="parTrans" cxnId="{18353879-F2E3-407E-9DBC-E8A542210D7A}">
      <dgm:prSet/>
      <dgm:spPr/>
      <dgm:t>
        <a:bodyPr/>
        <a:lstStyle/>
        <a:p>
          <a:endParaRPr lang="en-US"/>
        </a:p>
      </dgm:t>
    </dgm:pt>
    <dgm:pt modelId="{0494954B-66BD-4F51-92D5-401AC5B6DE6D}" type="sibTrans" cxnId="{18353879-F2E3-407E-9DBC-E8A542210D7A}">
      <dgm:prSet/>
      <dgm:spPr/>
      <dgm:t>
        <a:bodyPr/>
        <a:lstStyle/>
        <a:p>
          <a:endParaRPr lang="en-US"/>
        </a:p>
      </dgm:t>
    </dgm:pt>
    <dgm:pt modelId="{279F8CF9-747E-4A96-A5CE-3DB0F6D8E9E7}" type="pres">
      <dgm:prSet presAssocID="{9409854B-2E81-406A-83D6-FE304B48AAC8}" presName="vert0" presStyleCnt="0">
        <dgm:presLayoutVars>
          <dgm:dir/>
          <dgm:animOne val="branch"/>
          <dgm:animLvl val="lvl"/>
        </dgm:presLayoutVars>
      </dgm:prSet>
      <dgm:spPr/>
    </dgm:pt>
    <dgm:pt modelId="{9C3C64B3-D0E8-4B0B-AD9E-40D18CCA762A}" type="pres">
      <dgm:prSet presAssocID="{E0451586-D04D-4401-9845-027C86195146}" presName="thickLine" presStyleLbl="alignNode1" presStyleIdx="0" presStyleCnt="8"/>
      <dgm:spPr/>
    </dgm:pt>
    <dgm:pt modelId="{48BC73C2-7201-42C9-B0F3-981168FB2BE3}" type="pres">
      <dgm:prSet presAssocID="{E0451586-D04D-4401-9845-027C86195146}" presName="horz1" presStyleCnt="0"/>
      <dgm:spPr/>
    </dgm:pt>
    <dgm:pt modelId="{A4BC8C69-6CCA-470B-9BAF-24DF6988608E}" type="pres">
      <dgm:prSet presAssocID="{E0451586-D04D-4401-9845-027C86195146}" presName="tx1" presStyleLbl="revTx" presStyleIdx="0" presStyleCnt="8"/>
      <dgm:spPr/>
    </dgm:pt>
    <dgm:pt modelId="{5CFD375D-0160-4C6F-BB75-E5626C58D62F}" type="pres">
      <dgm:prSet presAssocID="{E0451586-D04D-4401-9845-027C86195146}" presName="vert1" presStyleCnt="0"/>
      <dgm:spPr/>
    </dgm:pt>
    <dgm:pt modelId="{D8A034B8-A0A9-449E-80AD-3A9E5FE25B87}" type="pres">
      <dgm:prSet presAssocID="{C6C0966E-6816-46E0-A093-ACDE4AC7E26F}" presName="thickLine" presStyleLbl="alignNode1" presStyleIdx="1" presStyleCnt="8"/>
      <dgm:spPr/>
    </dgm:pt>
    <dgm:pt modelId="{4D943E29-6D61-44A0-852D-03FC060C4E3D}" type="pres">
      <dgm:prSet presAssocID="{C6C0966E-6816-46E0-A093-ACDE4AC7E26F}" presName="horz1" presStyleCnt="0"/>
      <dgm:spPr/>
    </dgm:pt>
    <dgm:pt modelId="{B9F78F4F-1511-414E-8059-D78258674FE9}" type="pres">
      <dgm:prSet presAssocID="{C6C0966E-6816-46E0-A093-ACDE4AC7E26F}" presName="tx1" presStyleLbl="revTx" presStyleIdx="1" presStyleCnt="8"/>
      <dgm:spPr/>
    </dgm:pt>
    <dgm:pt modelId="{2A2829EB-E69E-4E22-8142-F23F1193DAA0}" type="pres">
      <dgm:prSet presAssocID="{C6C0966E-6816-46E0-A093-ACDE4AC7E26F}" presName="vert1" presStyleCnt="0"/>
      <dgm:spPr/>
    </dgm:pt>
    <dgm:pt modelId="{2E3984B2-9466-4A95-A498-7211B25FB1F9}" type="pres">
      <dgm:prSet presAssocID="{56F17EB9-34E3-4155-AA20-5BEB45DDC102}" presName="thickLine" presStyleLbl="alignNode1" presStyleIdx="2" presStyleCnt="8"/>
      <dgm:spPr/>
    </dgm:pt>
    <dgm:pt modelId="{E4AE36A5-2963-45DB-9CF6-CB7C575242BD}" type="pres">
      <dgm:prSet presAssocID="{56F17EB9-34E3-4155-AA20-5BEB45DDC102}" presName="horz1" presStyleCnt="0"/>
      <dgm:spPr/>
    </dgm:pt>
    <dgm:pt modelId="{81FC7822-7F72-4EE6-97E4-979DBDDC3533}" type="pres">
      <dgm:prSet presAssocID="{56F17EB9-34E3-4155-AA20-5BEB45DDC102}" presName="tx1" presStyleLbl="revTx" presStyleIdx="2" presStyleCnt="8"/>
      <dgm:spPr/>
    </dgm:pt>
    <dgm:pt modelId="{A44AEA19-FCFB-4E11-9800-640B0E0C9675}" type="pres">
      <dgm:prSet presAssocID="{56F17EB9-34E3-4155-AA20-5BEB45DDC102}" presName="vert1" presStyleCnt="0"/>
      <dgm:spPr/>
    </dgm:pt>
    <dgm:pt modelId="{EA8A0204-336A-4E28-B758-C3BC78D4B446}" type="pres">
      <dgm:prSet presAssocID="{F6AA7801-16C7-40FE-8417-C8D0AD7A7F83}" presName="thickLine" presStyleLbl="alignNode1" presStyleIdx="3" presStyleCnt="8"/>
      <dgm:spPr/>
    </dgm:pt>
    <dgm:pt modelId="{3F8EAC10-B36C-4342-9EE4-58008F78DD32}" type="pres">
      <dgm:prSet presAssocID="{F6AA7801-16C7-40FE-8417-C8D0AD7A7F83}" presName="horz1" presStyleCnt="0"/>
      <dgm:spPr/>
    </dgm:pt>
    <dgm:pt modelId="{A5327DBD-F474-4699-8A98-67CBA71D987D}" type="pres">
      <dgm:prSet presAssocID="{F6AA7801-16C7-40FE-8417-C8D0AD7A7F83}" presName="tx1" presStyleLbl="revTx" presStyleIdx="3" presStyleCnt="8"/>
      <dgm:spPr/>
    </dgm:pt>
    <dgm:pt modelId="{E21219CD-5275-4547-BE9E-209534EC1C7C}" type="pres">
      <dgm:prSet presAssocID="{F6AA7801-16C7-40FE-8417-C8D0AD7A7F83}" presName="vert1" presStyleCnt="0"/>
      <dgm:spPr/>
    </dgm:pt>
    <dgm:pt modelId="{C7633664-D448-4D3A-B3CC-61D8A95EAF1F}" type="pres">
      <dgm:prSet presAssocID="{36A9C050-D7EE-4B57-B4AB-3562391F3F01}" presName="thickLine" presStyleLbl="alignNode1" presStyleIdx="4" presStyleCnt="8"/>
      <dgm:spPr/>
    </dgm:pt>
    <dgm:pt modelId="{9279077A-C975-425F-87A5-EF69AF4EF77A}" type="pres">
      <dgm:prSet presAssocID="{36A9C050-D7EE-4B57-B4AB-3562391F3F01}" presName="horz1" presStyleCnt="0"/>
      <dgm:spPr/>
    </dgm:pt>
    <dgm:pt modelId="{DC20B7F2-35DB-48E6-98A5-9383A842F960}" type="pres">
      <dgm:prSet presAssocID="{36A9C050-D7EE-4B57-B4AB-3562391F3F01}" presName="tx1" presStyleLbl="revTx" presStyleIdx="4" presStyleCnt="8"/>
      <dgm:spPr/>
    </dgm:pt>
    <dgm:pt modelId="{37EDEA0E-B13A-4B8F-9A3F-783C9D406FAC}" type="pres">
      <dgm:prSet presAssocID="{36A9C050-D7EE-4B57-B4AB-3562391F3F01}" presName="vert1" presStyleCnt="0"/>
      <dgm:spPr/>
    </dgm:pt>
    <dgm:pt modelId="{48542B67-ECFA-4685-BF48-89FF97DB8EE0}" type="pres">
      <dgm:prSet presAssocID="{E01F8A11-1523-4A62-A0C7-644FD7D6A1E6}" presName="thickLine" presStyleLbl="alignNode1" presStyleIdx="5" presStyleCnt="8"/>
      <dgm:spPr/>
    </dgm:pt>
    <dgm:pt modelId="{9DE843BB-3D54-4BB2-96A7-278343422146}" type="pres">
      <dgm:prSet presAssocID="{E01F8A11-1523-4A62-A0C7-644FD7D6A1E6}" presName="horz1" presStyleCnt="0"/>
      <dgm:spPr/>
    </dgm:pt>
    <dgm:pt modelId="{453583C9-A36B-4BC7-8F45-6BCDECAB19D2}" type="pres">
      <dgm:prSet presAssocID="{E01F8A11-1523-4A62-A0C7-644FD7D6A1E6}" presName="tx1" presStyleLbl="revTx" presStyleIdx="5" presStyleCnt="8"/>
      <dgm:spPr/>
    </dgm:pt>
    <dgm:pt modelId="{1295644F-E00E-4D60-BF7A-8914A437527F}" type="pres">
      <dgm:prSet presAssocID="{E01F8A11-1523-4A62-A0C7-644FD7D6A1E6}" presName="vert1" presStyleCnt="0"/>
      <dgm:spPr/>
    </dgm:pt>
    <dgm:pt modelId="{5DA94244-380A-4B8E-8915-659FE98A1378}" type="pres">
      <dgm:prSet presAssocID="{2BD7CC3B-70B9-45B8-9E32-E4F9A8EE5575}" presName="thickLine" presStyleLbl="alignNode1" presStyleIdx="6" presStyleCnt="8"/>
      <dgm:spPr/>
    </dgm:pt>
    <dgm:pt modelId="{31BF47EF-0818-412A-A9ED-191F3BA25447}" type="pres">
      <dgm:prSet presAssocID="{2BD7CC3B-70B9-45B8-9E32-E4F9A8EE5575}" presName="horz1" presStyleCnt="0"/>
      <dgm:spPr/>
    </dgm:pt>
    <dgm:pt modelId="{F31765DE-502C-4419-853C-B13E43C74301}" type="pres">
      <dgm:prSet presAssocID="{2BD7CC3B-70B9-45B8-9E32-E4F9A8EE5575}" presName="tx1" presStyleLbl="revTx" presStyleIdx="6" presStyleCnt="8"/>
      <dgm:spPr/>
    </dgm:pt>
    <dgm:pt modelId="{815846FA-AB30-464B-BB80-8162A656519A}" type="pres">
      <dgm:prSet presAssocID="{2BD7CC3B-70B9-45B8-9E32-E4F9A8EE5575}" presName="vert1" presStyleCnt="0"/>
      <dgm:spPr/>
    </dgm:pt>
    <dgm:pt modelId="{94EE2D9A-7959-405B-86A1-5A7CA6FB9F40}" type="pres">
      <dgm:prSet presAssocID="{BE90A423-FFD3-472A-839C-361F60CEE6D6}" presName="thickLine" presStyleLbl="alignNode1" presStyleIdx="7" presStyleCnt="8"/>
      <dgm:spPr/>
    </dgm:pt>
    <dgm:pt modelId="{93028B6F-060F-4978-8CAD-E2DFED9A86E2}" type="pres">
      <dgm:prSet presAssocID="{BE90A423-FFD3-472A-839C-361F60CEE6D6}" presName="horz1" presStyleCnt="0"/>
      <dgm:spPr/>
    </dgm:pt>
    <dgm:pt modelId="{13DDBF4F-BA68-4CE9-9DFE-E5B650607F5C}" type="pres">
      <dgm:prSet presAssocID="{BE90A423-FFD3-472A-839C-361F60CEE6D6}" presName="tx1" presStyleLbl="revTx" presStyleIdx="7" presStyleCnt="8"/>
      <dgm:spPr/>
    </dgm:pt>
    <dgm:pt modelId="{02E06836-057D-4DF8-A305-8676416F6406}" type="pres">
      <dgm:prSet presAssocID="{BE90A423-FFD3-472A-839C-361F60CEE6D6}" presName="vert1" presStyleCnt="0"/>
      <dgm:spPr/>
    </dgm:pt>
  </dgm:ptLst>
  <dgm:cxnLst>
    <dgm:cxn modelId="{A1823E46-9174-44CC-AE5A-F382DB9480E1}" type="presOf" srcId="{9409854B-2E81-406A-83D6-FE304B48AAC8}" destId="{279F8CF9-747E-4A96-A5CE-3DB0F6D8E9E7}" srcOrd="0" destOrd="0" presId="urn:microsoft.com/office/officeart/2008/layout/LinedList"/>
    <dgm:cxn modelId="{D1EB516E-A6D7-4469-B4E1-951AAC174F87}" type="presOf" srcId="{F6AA7801-16C7-40FE-8417-C8D0AD7A7F83}" destId="{A5327DBD-F474-4699-8A98-67CBA71D987D}" srcOrd="0" destOrd="0" presId="urn:microsoft.com/office/officeart/2008/layout/LinedList"/>
    <dgm:cxn modelId="{9A04C86E-6A15-48B0-8A11-2D357F3B8DA4}" type="presOf" srcId="{36A9C050-D7EE-4B57-B4AB-3562391F3F01}" destId="{DC20B7F2-35DB-48E6-98A5-9383A842F960}" srcOrd="0" destOrd="0" presId="urn:microsoft.com/office/officeart/2008/layout/LinedList"/>
    <dgm:cxn modelId="{311AFC6F-D3DA-44AF-895A-1658A025F280}" srcId="{9409854B-2E81-406A-83D6-FE304B48AAC8}" destId="{E0451586-D04D-4401-9845-027C86195146}" srcOrd="0" destOrd="0" parTransId="{C12E07C6-C08F-4C5D-983A-74DA8AE997D9}" sibTransId="{1C4E8463-4273-4DC7-8CC3-4EE47AEBA33A}"/>
    <dgm:cxn modelId="{0C8D5B77-E3D9-49D0-996B-FA2C398708A1}" type="presOf" srcId="{E01F8A11-1523-4A62-A0C7-644FD7D6A1E6}" destId="{453583C9-A36B-4BC7-8F45-6BCDECAB19D2}" srcOrd="0" destOrd="0" presId="urn:microsoft.com/office/officeart/2008/layout/LinedList"/>
    <dgm:cxn modelId="{18353879-F2E3-407E-9DBC-E8A542210D7A}" srcId="{9409854B-2E81-406A-83D6-FE304B48AAC8}" destId="{BE90A423-FFD3-472A-839C-361F60CEE6D6}" srcOrd="7" destOrd="0" parTransId="{AF14396C-ED8D-4E05-9A68-40F87F1F53FD}" sibTransId="{0494954B-66BD-4F51-92D5-401AC5B6DE6D}"/>
    <dgm:cxn modelId="{00A6FC87-3F0B-4FC5-A741-ACD75F8241DE}" srcId="{9409854B-2E81-406A-83D6-FE304B48AAC8}" destId="{2BD7CC3B-70B9-45B8-9E32-E4F9A8EE5575}" srcOrd="6" destOrd="0" parTransId="{E7CE9E62-2B32-4BFC-94CF-EF19C61DA40F}" sibTransId="{F534DA6D-4E2C-4F2B-B6E8-CE180D9F6236}"/>
    <dgm:cxn modelId="{FF4CF68D-7CA2-43CB-AAFC-DD9B5925901B}" srcId="{9409854B-2E81-406A-83D6-FE304B48AAC8}" destId="{56F17EB9-34E3-4155-AA20-5BEB45DDC102}" srcOrd="2" destOrd="0" parTransId="{F0824BD4-635F-43D7-A66D-FDC461181FE4}" sibTransId="{099E4F55-CE76-4053-8EAE-649E3CA372B1}"/>
    <dgm:cxn modelId="{C9517D9B-AB6A-4F41-A0A3-F064ED102AD7}" type="presOf" srcId="{BE90A423-FFD3-472A-839C-361F60CEE6D6}" destId="{13DDBF4F-BA68-4CE9-9DFE-E5B650607F5C}" srcOrd="0" destOrd="0" presId="urn:microsoft.com/office/officeart/2008/layout/LinedList"/>
    <dgm:cxn modelId="{6C6D09A5-358A-487E-8D98-5EA3D7F98308}" type="presOf" srcId="{C6C0966E-6816-46E0-A093-ACDE4AC7E26F}" destId="{B9F78F4F-1511-414E-8059-D78258674FE9}" srcOrd="0" destOrd="0" presId="urn:microsoft.com/office/officeart/2008/layout/LinedList"/>
    <dgm:cxn modelId="{861C39AF-6A80-4021-8664-7A1143A67C0E}" srcId="{9409854B-2E81-406A-83D6-FE304B48AAC8}" destId="{F6AA7801-16C7-40FE-8417-C8D0AD7A7F83}" srcOrd="3" destOrd="0" parTransId="{2F14A049-86DF-40CF-A194-AA9C53403F1E}" sibTransId="{21F83AF5-D218-4D8B-9213-13666619DBC8}"/>
    <dgm:cxn modelId="{125361BC-1B04-484F-BEA6-7ED2723C6B2F}" type="presOf" srcId="{E0451586-D04D-4401-9845-027C86195146}" destId="{A4BC8C69-6CCA-470B-9BAF-24DF6988608E}" srcOrd="0" destOrd="0" presId="urn:microsoft.com/office/officeart/2008/layout/LinedList"/>
    <dgm:cxn modelId="{C45586CC-D72E-4A02-94FD-104B9E590C91}" srcId="{9409854B-2E81-406A-83D6-FE304B48AAC8}" destId="{C6C0966E-6816-46E0-A093-ACDE4AC7E26F}" srcOrd="1" destOrd="0" parTransId="{776B1C47-46E2-457D-B7FA-D9EEBB38F71C}" sibTransId="{45D42126-49D1-4C08-9BDC-91E76B691C73}"/>
    <dgm:cxn modelId="{33022BD9-975D-4F3F-9208-98AD9233F8DE}" type="presOf" srcId="{56F17EB9-34E3-4155-AA20-5BEB45DDC102}" destId="{81FC7822-7F72-4EE6-97E4-979DBDDC3533}" srcOrd="0" destOrd="0" presId="urn:microsoft.com/office/officeart/2008/layout/LinedList"/>
    <dgm:cxn modelId="{6D27B4FA-63BB-4E7B-9999-0C9A2F985C33}" srcId="{9409854B-2E81-406A-83D6-FE304B48AAC8}" destId="{36A9C050-D7EE-4B57-B4AB-3562391F3F01}" srcOrd="4" destOrd="0" parTransId="{E6F1DE3B-3500-47B9-9F5E-56C6B043B258}" sibTransId="{24ECA216-D1EE-42DE-99F7-8665FBC43456}"/>
    <dgm:cxn modelId="{48F840FB-E75C-440C-8413-AFF7937F64B2}" type="presOf" srcId="{2BD7CC3B-70B9-45B8-9E32-E4F9A8EE5575}" destId="{F31765DE-502C-4419-853C-B13E43C74301}" srcOrd="0" destOrd="0" presId="urn:microsoft.com/office/officeart/2008/layout/LinedList"/>
    <dgm:cxn modelId="{06D241FF-0BC1-4090-BD4C-9C4E20162A2F}" srcId="{9409854B-2E81-406A-83D6-FE304B48AAC8}" destId="{E01F8A11-1523-4A62-A0C7-644FD7D6A1E6}" srcOrd="5" destOrd="0" parTransId="{37C3E6B7-E4C6-408D-A03F-166B99D78A6B}" sibTransId="{7DABF5C5-6089-478B-A6C7-977A095681A8}"/>
    <dgm:cxn modelId="{126B46E9-E5E3-4E32-8931-2ED0C1B642FA}" type="presParOf" srcId="{279F8CF9-747E-4A96-A5CE-3DB0F6D8E9E7}" destId="{9C3C64B3-D0E8-4B0B-AD9E-40D18CCA762A}" srcOrd="0" destOrd="0" presId="urn:microsoft.com/office/officeart/2008/layout/LinedList"/>
    <dgm:cxn modelId="{EE8FFE5B-FBD1-49B0-A3D0-E1728843FBB5}" type="presParOf" srcId="{279F8CF9-747E-4A96-A5CE-3DB0F6D8E9E7}" destId="{48BC73C2-7201-42C9-B0F3-981168FB2BE3}" srcOrd="1" destOrd="0" presId="urn:microsoft.com/office/officeart/2008/layout/LinedList"/>
    <dgm:cxn modelId="{7E5C45EB-6511-415A-8EA7-C97EDA07413F}" type="presParOf" srcId="{48BC73C2-7201-42C9-B0F3-981168FB2BE3}" destId="{A4BC8C69-6CCA-470B-9BAF-24DF6988608E}" srcOrd="0" destOrd="0" presId="urn:microsoft.com/office/officeart/2008/layout/LinedList"/>
    <dgm:cxn modelId="{1081A171-70C8-4658-9C40-FF5F79CBF170}" type="presParOf" srcId="{48BC73C2-7201-42C9-B0F3-981168FB2BE3}" destId="{5CFD375D-0160-4C6F-BB75-E5626C58D62F}" srcOrd="1" destOrd="0" presId="urn:microsoft.com/office/officeart/2008/layout/LinedList"/>
    <dgm:cxn modelId="{714C03CF-1F5A-44B4-A593-ED05A5E3F923}" type="presParOf" srcId="{279F8CF9-747E-4A96-A5CE-3DB0F6D8E9E7}" destId="{D8A034B8-A0A9-449E-80AD-3A9E5FE25B87}" srcOrd="2" destOrd="0" presId="urn:microsoft.com/office/officeart/2008/layout/LinedList"/>
    <dgm:cxn modelId="{0E84ED81-7C86-4716-A7B4-C6A4785020AA}" type="presParOf" srcId="{279F8CF9-747E-4A96-A5CE-3DB0F6D8E9E7}" destId="{4D943E29-6D61-44A0-852D-03FC060C4E3D}" srcOrd="3" destOrd="0" presId="urn:microsoft.com/office/officeart/2008/layout/LinedList"/>
    <dgm:cxn modelId="{61D60313-CFAC-4057-83F2-54DD81C14951}" type="presParOf" srcId="{4D943E29-6D61-44A0-852D-03FC060C4E3D}" destId="{B9F78F4F-1511-414E-8059-D78258674FE9}" srcOrd="0" destOrd="0" presId="urn:microsoft.com/office/officeart/2008/layout/LinedList"/>
    <dgm:cxn modelId="{7AD293F7-B731-4915-9D81-704F9C3671F2}" type="presParOf" srcId="{4D943E29-6D61-44A0-852D-03FC060C4E3D}" destId="{2A2829EB-E69E-4E22-8142-F23F1193DAA0}" srcOrd="1" destOrd="0" presId="urn:microsoft.com/office/officeart/2008/layout/LinedList"/>
    <dgm:cxn modelId="{14B76B20-1FAE-44CF-BBFB-A5D899277A67}" type="presParOf" srcId="{279F8CF9-747E-4A96-A5CE-3DB0F6D8E9E7}" destId="{2E3984B2-9466-4A95-A498-7211B25FB1F9}" srcOrd="4" destOrd="0" presId="urn:microsoft.com/office/officeart/2008/layout/LinedList"/>
    <dgm:cxn modelId="{ED8AC274-561E-46F1-B779-9A5B1F7C5728}" type="presParOf" srcId="{279F8CF9-747E-4A96-A5CE-3DB0F6D8E9E7}" destId="{E4AE36A5-2963-45DB-9CF6-CB7C575242BD}" srcOrd="5" destOrd="0" presId="urn:microsoft.com/office/officeart/2008/layout/LinedList"/>
    <dgm:cxn modelId="{9F7DD18A-EC9F-44AA-B208-7F19AEF57205}" type="presParOf" srcId="{E4AE36A5-2963-45DB-9CF6-CB7C575242BD}" destId="{81FC7822-7F72-4EE6-97E4-979DBDDC3533}" srcOrd="0" destOrd="0" presId="urn:microsoft.com/office/officeart/2008/layout/LinedList"/>
    <dgm:cxn modelId="{5939C9F6-4156-4B96-A8CD-25FBEEA46266}" type="presParOf" srcId="{E4AE36A5-2963-45DB-9CF6-CB7C575242BD}" destId="{A44AEA19-FCFB-4E11-9800-640B0E0C9675}" srcOrd="1" destOrd="0" presId="urn:microsoft.com/office/officeart/2008/layout/LinedList"/>
    <dgm:cxn modelId="{2A006A3C-166B-4B80-92C5-0347D5C88A9F}" type="presParOf" srcId="{279F8CF9-747E-4A96-A5CE-3DB0F6D8E9E7}" destId="{EA8A0204-336A-4E28-B758-C3BC78D4B446}" srcOrd="6" destOrd="0" presId="urn:microsoft.com/office/officeart/2008/layout/LinedList"/>
    <dgm:cxn modelId="{74C22FA2-2C8F-4812-973E-F4E2F44BE929}" type="presParOf" srcId="{279F8CF9-747E-4A96-A5CE-3DB0F6D8E9E7}" destId="{3F8EAC10-B36C-4342-9EE4-58008F78DD32}" srcOrd="7" destOrd="0" presId="urn:microsoft.com/office/officeart/2008/layout/LinedList"/>
    <dgm:cxn modelId="{5C0F4F34-138A-4E74-A3DB-35A74B7C3F1D}" type="presParOf" srcId="{3F8EAC10-B36C-4342-9EE4-58008F78DD32}" destId="{A5327DBD-F474-4699-8A98-67CBA71D987D}" srcOrd="0" destOrd="0" presId="urn:microsoft.com/office/officeart/2008/layout/LinedList"/>
    <dgm:cxn modelId="{13DCE992-16A4-48FD-A0C6-D409EC526690}" type="presParOf" srcId="{3F8EAC10-B36C-4342-9EE4-58008F78DD32}" destId="{E21219CD-5275-4547-BE9E-209534EC1C7C}" srcOrd="1" destOrd="0" presId="urn:microsoft.com/office/officeart/2008/layout/LinedList"/>
    <dgm:cxn modelId="{2B70983E-2666-4F13-BB62-35AFA900B6D9}" type="presParOf" srcId="{279F8CF9-747E-4A96-A5CE-3DB0F6D8E9E7}" destId="{C7633664-D448-4D3A-B3CC-61D8A95EAF1F}" srcOrd="8" destOrd="0" presId="urn:microsoft.com/office/officeart/2008/layout/LinedList"/>
    <dgm:cxn modelId="{3F8A368A-F44A-40EE-B6F0-BC30B390F7D7}" type="presParOf" srcId="{279F8CF9-747E-4A96-A5CE-3DB0F6D8E9E7}" destId="{9279077A-C975-425F-87A5-EF69AF4EF77A}" srcOrd="9" destOrd="0" presId="urn:microsoft.com/office/officeart/2008/layout/LinedList"/>
    <dgm:cxn modelId="{F7777305-D15D-42AA-B271-BF0C091370A8}" type="presParOf" srcId="{9279077A-C975-425F-87A5-EF69AF4EF77A}" destId="{DC20B7F2-35DB-48E6-98A5-9383A842F960}" srcOrd="0" destOrd="0" presId="urn:microsoft.com/office/officeart/2008/layout/LinedList"/>
    <dgm:cxn modelId="{1F097255-3738-445E-9B11-12DF93DE1D5E}" type="presParOf" srcId="{9279077A-C975-425F-87A5-EF69AF4EF77A}" destId="{37EDEA0E-B13A-4B8F-9A3F-783C9D406FAC}" srcOrd="1" destOrd="0" presId="urn:microsoft.com/office/officeart/2008/layout/LinedList"/>
    <dgm:cxn modelId="{F994B7E3-3F53-4758-9795-B0CB582D08C8}" type="presParOf" srcId="{279F8CF9-747E-4A96-A5CE-3DB0F6D8E9E7}" destId="{48542B67-ECFA-4685-BF48-89FF97DB8EE0}" srcOrd="10" destOrd="0" presId="urn:microsoft.com/office/officeart/2008/layout/LinedList"/>
    <dgm:cxn modelId="{110CCCE1-97A1-4326-89A2-F0BF206B7622}" type="presParOf" srcId="{279F8CF9-747E-4A96-A5CE-3DB0F6D8E9E7}" destId="{9DE843BB-3D54-4BB2-96A7-278343422146}" srcOrd="11" destOrd="0" presId="urn:microsoft.com/office/officeart/2008/layout/LinedList"/>
    <dgm:cxn modelId="{CDAD6268-B21C-4F96-9333-15F1741C7DFE}" type="presParOf" srcId="{9DE843BB-3D54-4BB2-96A7-278343422146}" destId="{453583C9-A36B-4BC7-8F45-6BCDECAB19D2}" srcOrd="0" destOrd="0" presId="urn:microsoft.com/office/officeart/2008/layout/LinedList"/>
    <dgm:cxn modelId="{1A37B71B-633D-40FC-824C-3B67B2182BF1}" type="presParOf" srcId="{9DE843BB-3D54-4BB2-96A7-278343422146}" destId="{1295644F-E00E-4D60-BF7A-8914A437527F}" srcOrd="1" destOrd="0" presId="urn:microsoft.com/office/officeart/2008/layout/LinedList"/>
    <dgm:cxn modelId="{4C16C24E-CBCC-4016-8B29-0129373443C7}" type="presParOf" srcId="{279F8CF9-747E-4A96-A5CE-3DB0F6D8E9E7}" destId="{5DA94244-380A-4B8E-8915-659FE98A1378}" srcOrd="12" destOrd="0" presId="urn:microsoft.com/office/officeart/2008/layout/LinedList"/>
    <dgm:cxn modelId="{516DD078-3BD0-47DE-AF87-51DEB7AA4B39}" type="presParOf" srcId="{279F8CF9-747E-4A96-A5CE-3DB0F6D8E9E7}" destId="{31BF47EF-0818-412A-A9ED-191F3BA25447}" srcOrd="13" destOrd="0" presId="urn:microsoft.com/office/officeart/2008/layout/LinedList"/>
    <dgm:cxn modelId="{9E43F4B6-C1E9-42FC-92AA-C25DBBD1DFDD}" type="presParOf" srcId="{31BF47EF-0818-412A-A9ED-191F3BA25447}" destId="{F31765DE-502C-4419-853C-B13E43C74301}" srcOrd="0" destOrd="0" presId="urn:microsoft.com/office/officeart/2008/layout/LinedList"/>
    <dgm:cxn modelId="{0D70C559-13E6-49AE-AA06-BABED4491BAC}" type="presParOf" srcId="{31BF47EF-0818-412A-A9ED-191F3BA25447}" destId="{815846FA-AB30-464B-BB80-8162A656519A}" srcOrd="1" destOrd="0" presId="urn:microsoft.com/office/officeart/2008/layout/LinedList"/>
    <dgm:cxn modelId="{70FC41F0-8CFD-4993-9586-D253DAFDD8D8}" type="presParOf" srcId="{279F8CF9-747E-4A96-A5CE-3DB0F6D8E9E7}" destId="{94EE2D9A-7959-405B-86A1-5A7CA6FB9F40}" srcOrd="14" destOrd="0" presId="urn:microsoft.com/office/officeart/2008/layout/LinedList"/>
    <dgm:cxn modelId="{324E8100-612D-4DEA-B17F-7E5CC67841F0}" type="presParOf" srcId="{279F8CF9-747E-4A96-A5CE-3DB0F6D8E9E7}" destId="{93028B6F-060F-4978-8CAD-E2DFED9A86E2}" srcOrd="15" destOrd="0" presId="urn:microsoft.com/office/officeart/2008/layout/LinedList"/>
    <dgm:cxn modelId="{F4634ECA-0B5C-4BA5-80C8-B1045C5B2FCB}" type="presParOf" srcId="{93028B6F-060F-4978-8CAD-E2DFED9A86E2}" destId="{13DDBF4F-BA68-4CE9-9DFE-E5B650607F5C}" srcOrd="0" destOrd="0" presId="urn:microsoft.com/office/officeart/2008/layout/LinedList"/>
    <dgm:cxn modelId="{29C3C1D5-C7E9-4C9F-B767-8A1092E64111}" type="presParOf" srcId="{93028B6F-060F-4978-8CAD-E2DFED9A86E2}" destId="{02E06836-057D-4DF8-A305-8676416F64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EEADD2-8CE4-4F64-A368-5F69E042035F}"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124F1738-BC1D-49EF-8C77-79B7CDE9E81A}">
      <dgm:prSet/>
      <dgm:spPr/>
      <dgm:t>
        <a:bodyPr/>
        <a:lstStyle/>
        <a:p>
          <a:r>
            <a:rPr lang="en-US"/>
            <a:t>Flask is a lightweight and flexible web framework for Python. It is designed to be easy to use and provides the necessary tools and feature to build web applications quickly and efficiently.</a:t>
          </a:r>
        </a:p>
      </dgm:t>
    </dgm:pt>
    <dgm:pt modelId="{EB03ECA4-85CD-4D38-A470-8D05B8D0DB3A}" type="parTrans" cxnId="{59905166-EC89-409F-962B-B9732DA8A752}">
      <dgm:prSet/>
      <dgm:spPr/>
      <dgm:t>
        <a:bodyPr/>
        <a:lstStyle/>
        <a:p>
          <a:endParaRPr lang="en-US"/>
        </a:p>
      </dgm:t>
    </dgm:pt>
    <dgm:pt modelId="{15572505-2982-436D-AE15-4D387D7F1F73}" type="sibTrans" cxnId="{59905166-EC89-409F-962B-B9732DA8A752}">
      <dgm:prSet/>
      <dgm:spPr/>
      <dgm:t>
        <a:bodyPr/>
        <a:lstStyle/>
        <a:p>
          <a:endParaRPr lang="en-US"/>
        </a:p>
      </dgm:t>
    </dgm:pt>
    <dgm:pt modelId="{B0499D93-7E9B-4451-BD90-2728DC96A29F}">
      <dgm:prSet/>
      <dgm:spPr/>
      <dgm:t>
        <a:bodyPr/>
        <a:lstStyle/>
        <a:p>
          <a:r>
            <a:rPr lang="en-US"/>
            <a:t>Flask is known for its simplicity and easy of use , making it an excellent choice for beginners and developers who want to quickly prototype web applications.</a:t>
          </a:r>
        </a:p>
      </dgm:t>
    </dgm:pt>
    <dgm:pt modelId="{15E3A023-AA32-4BBE-B088-1F6E1ED9C5B3}" type="parTrans" cxnId="{534EA373-E301-480D-9718-A50D244DA578}">
      <dgm:prSet/>
      <dgm:spPr/>
      <dgm:t>
        <a:bodyPr/>
        <a:lstStyle/>
        <a:p>
          <a:endParaRPr lang="en-US"/>
        </a:p>
      </dgm:t>
    </dgm:pt>
    <dgm:pt modelId="{27644B36-D022-4E0F-90DB-959C518B25A6}" type="sibTrans" cxnId="{534EA373-E301-480D-9718-A50D244DA578}">
      <dgm:prSet/>
      <dgm:spPr/>
      <dgm:t>
        <a:bodyPr/>
        <a:lstStyle/>
        <a:p>
          <a:endParaRPr lang="en-US"/>
        </a:p>
      </dgm:t>
    </dgm:pt>
    <dgm:pt modelId="{EF24744A-3DA8-4F10-A624-95F580A69E24}">
      <dgm:prSet/>
      <dgm:spPr/>
      <dgm:t>
        <a:bodyPr/>
        <a:lstStyle/>
        <a:p>
          <a:r>
            <a:rPr lang="en-US"/>
            <a:t>Flask with WSGI servers:-  Flask is compatible with various WSGI servers which allows it to be deployed in different production environment.</a:t>
          </a:r>
        </a:p>
      </dgm:t>
    </dgm:pt>
    <dgm:pt modelId="{9244F3E5-2DE7-4110-97F7-F67FCB017ADC}" type="parTrans" cxnId="{82146781-BCDA-47E7-A919-EE6FD2A934F4}">
      <dgm:prSet/>
      <dgm:spPr/>
      <dgm:t>
        <a:bodyPr/>
        <a:lstStyle/>
        <a:p>
          <a:endParaRPr lang="en-US"/>
        </a:p>
      </dgm:t>
    </dgm:pt>
    <dgm:pt modelId="{7639DCC9-A42A-480C-A008-D1989949D668}" type="sibTrans" cxnId="{82146781-BCDA-47E7-A919-EE6FD2A934F4}">
      <dgm:prSet/>
      <dgm:spPr/>
      <dgm:t>
        <a:bodyPr/>
        <a:lstStyle/>
        <a:p>
          <a:endParaRPr lang="en-US"/>
        </a:p>
      </dgm:t>
    </dgm:pt>
    <dgm:pt modelId="{4B9DA007-C4D4-4A55-99EC-187FEFC7A895}" type="pres">
      <dgm:prSet presAssocID="{57EEADD2-8CE4-4F64-A368-5F69E042035F}" presName="hierChild1" presStyleCnt="0">
        <dgm:presLayoutVars>
          <dgm:chPref val="1"/>
          <dgm:dir/>
          <dgm:animOne val="branch"/>
          <dgm:animLvl val="lvl"/>
          <dgm:resizeHandles/>
        </dgm:presLayoutVars>
      </dgm:prSet>
      <dgm:spPr/>
    </dgm:pt>
    <dgm:pt modelId="{E6C95F9A-DECC-4A67-B883-A0DDB895D843}" type="pres">
      <dgm:prSet presAssocID="{124F1738-BC1D-49EF-8C77-79B7CDE9E81A}" presName="hierRoot1" presStyleCnt="0"/>
      <dgm:spPr/>
    </dgm:pt>
    <dgm:pt modelId="{2D3BDD96-F2C4-49C5-BCA1-E23325C3B6B1}" type="pres">
      <dgm:prSet presAssocID="{124F1738-BC1D-49EF-8C77-79B7CDE9E81A}" presName="composite" presStyleCnt="0"/>
      <dgm:spPr/>
    </dgm:pt>
    <dgm:pt modelId="{F02D0B30-388B-4B5F-8C93-D3E5488BCFDF}" type="pres">
      <dgm:prSet presAssocID="{124F1738-BC1D-49EF-8C77-79B7CDE9E81A}" presName="background" presStyleLbl="node0" presStyleIdx="0" presStyleCnt="3"/>
      <dgm:spPr/>
    </dgm:pt>
    <dgm:pt modelId="{54904303-5DBD-41CC-A503-9F1E0A1947EC}" type="pres">
      <dgm:prSet presAssocID="{124F1738-BC1D-49EF-8C77-79B7CDE9E81A}" presName="text" presStyleLbl="fgAcc0" presStyleIdx="0" presStyleCnt="3">
        <dgm:presLayoutVars>
          <dgm:chPref val="3"/>
        </dgm:presLayoutVars>
      </dgm:prSet>
      <dgm:spPr/>
    </dgm:pt>
    <dgm:pt modelId="{1CEB9FCC-1E55-4461-AF20-D19A7CD71DDD}" type="pres">
      <dgm:prSet presAssocID="{124F1738-BC1D-49EF-8C77-79B7CDE9E81A}" presName="hierChild2" presStyleCnt="0"/>
      <dgm:spPr/>
    </dgm:pt>
    <dgm:pt modelId="{8CDDFA64-FB94-4663-B3E4-FBB24FE5D43E}" type="pres">
      <dgm:prSet presAssocID="{B0499D93-7E9B-4451-BD90-2728DC96A29F}" presName="hierRoot1" presStyleCnt="0"/>
      <dgm:spPr/>
    </dgm:pt>
    <dgm:pt modelId="{860E3D89-3C8C-47A0-9C43-F3F08E6B2CCE}" type="pres">
      <dgm:prSet presAssocID="{B0499D93-7E9B-4451-BD90-2728DC96A29F}" presName="composite" presStyleCnt="0"/>
      <dgm:spPr/>
    </dgm:pt>
    <dgm:pt modelId="{2CC1BDA9-70E5-4D57-ACBC-A40F6125CD47}" type="pres">
      <dgm:prSet presAssocID="{B0499D93-7E9B-4451-BD90-2728DC96A29F}" presName="background" presStyleLbl="node0" presStyleIdx="1" presStyleCnt="3"/>
      <dgm:spPr/>
    </dgm:pt>
    <dgm:pt modelId="{69994B22-A836-4A37-BA27-3832EB81897B}" type="pres">
      <dgm:prSet presAssocID="{B0499D93-7E9B-4451-BD90-2728DC96A29F}" presName="text" presStyleLbl="fgAcc0" presStyleIdx="1" presStyleCnt="3">
        <dgm:presLayoutVars>
          <dgm:chPref val="3"/>
        </dgm:presLayoutVars>
      </dgm:prSet>
      <dgm:spPr/>
    </dgm:pt>
    <dgm:pt modelId="{773A04E0-85EA-4DE9-82D4-394721AADB53}" type="pres">
      <dgm:prSet presAssocID="{B0499D93-7E9B-4451-BD90-2728DC96A29F}" presName="hierChild2" presStyleCnt="0"/>
      <dgm:spPr/>
    </dgm:pt>
    <dgm:pt modelId="{3EC6C5A6-0B5E-46D8-8EA1-EF9A3242AFEC}" type="pres">
      <dgm:prSet presAssocID="{EF24744A-3DA8-4F10-A624-95F580A69E24}" presName="hierRoot1" presStyleCnt="0"/>
      <dgm:spPr/>
    </dgm:pt>
    <dgm:pt modelId="{34DCCBA4-A660-47C1-9A3B-C9C511B4E4AE}" type="pres">
      <dgm:prSet presAssocID="{EF24744A-3DA8-4F10-A624-95F580A69E24}" presName="composite" presStyleCnt="0"/>
      <dgm:spPr/>
    </dgm:pt>
    <dgm:pt modelId="{032EA78D-6A32-4B69-91C1-DC0072778060}" type="pres">
      <dgm:prSet presAssocID="{EF24744A-3DA8-4F10-A624-95F580A69E24}" presName="background" presStyleLbl="node0" presStyleIdx="2" presStyleCnt="3"/>
      <dgm:spPr/>
    </dgm:pt>
    <dgm:pt modelId="{8197EAD5-9660-4968-8399-EB5D047C81AD}" type="pres">
      <dgm:prSet presAssocID="{EF24744A-3DA8-4F10-A624-95F580A69E24}" presName="text" presStyleLbl="fgAcc0" presStyleIdx="2" presStyleCnt="3">
        <dgm:presLayoutVars>
          <dgm:chPref val="3"/>
        </dgm:presLayoutVars>
      </dgm:prSet>
      <dgm:spPr/>
    </dgm:pt>
    <dgm:pt modelId="{2B7EEBAB-9B98-4FF0-A311-D0790CEC0581}" type="pres">
      <dgm:prSet presAssocID="{EF24744A-3DA8-4F10-A624-95F580A69E24}" presName="hierChild2" presStyleCnt="0"/>
      <dgm:spPr/>
    </dgm:pt>
  </dgm:ptLst>
  <dgm:cxnLst>
    <dgm:cxn modelId="{D49D9A0A-1F21-4989-8C73-F0C0998A8F28}" type="presOf" srcId="{124F1738-BC1D-49EF-8C77-79B7CDE9E81A}" destId="{54904303-5DBD-41CC-A503-9F1E0A1947EC}" srcOrd="0" destOrd="0" presId="urn:microsoft.com/office/officeart/2005/8/layout/hierarchy1"/>
    <dgm:cxn modelId="{59905166-EC89-409F-962B-B9732DA8A752}" srcId="{57EEADD2-8CE4-4F64-A368-5F69E042035F}" destId="{124F1738-BC1D-49EF-8C77-79B7CDE9E81A}" srcOrd="0" destOrd="0" parTransId="{EB03ECA4-85CD-4D38-A470-8D05B8D0DB3A}" sibTransId="{15572505-2982-436D-AE15-4D387D7F1F73}"/>
    <dgm:cxn modelId="{26CC4149-F99A-444A-A6DA-0C57E7AF90DF}" type="presOf" srcId="{B0499D93-7E9B-4451-BD90-2728DC96A29F}" destId="{69994B22-A836-4A37-BA27-3832EB81897B}" srcOrd="0" destOrd="0" presId="urn:microsoft.com/office/officeart/2005/8/layout/hierarchy1"/>
    <dgm:cxn modelId="{534EA373-E301-480D-9718-A50D244DA578}" srcId="{57EEADD2-8CE4-4F64-A368-5F69E042035F}" destId="{B0499D93-7E9B-4451-BD90-2728DC96A29F}" srcOrd="1" destOrd="0" parTransId="{15E3A023-AA32-4BBE-B088-1F6E1ED9C5B3}" sibTransId="{27644B36-D022-4E0F-90DB-959C518B25A6}"/>
    <dgm:cxn modelId="{82146781-BCDA-47E7-A919-EE6FD2A934F4}" srcId="{57EEADD2-8CE4-4F64-A368-5F69E042035F}" destId="{EF24744A-3DA8-4F10-A624-95F580A69E24}" srcOrd="2" destOrd="0" parTransId="{9244F3E5-2DE7-4110-97F7-F67FCB017ADC}" sibTransId="{7639DCC9-A42A-480C-A008-D1989949D668}"/>
    <dgm:cxn modelId="{93AF189C-B71B-4D9E-9C21-FCD4DE5B59B9}" type="presOf" srcId="{EF24744A-3DA8-4F10-A624-95F580A69E24}" destId="{8197EAD5-9660-4968-8399-EB5D047C81AD}" srcOrd="0" destOrd="0" presId="urn:microsoft.com/office/officeart/2005/8/layout/hierarchy1"/>
    <dgm:cxn modelId="{8D2587DB-E19D-4DC4-8FCF-5F32C7FD8866}" type="presOf" srcId="{57EEADD2-8CE4-4F64-A368-5F69E042035F}" destId="{4B9DA007-C4D4-4A55-99EC-187FEFC7A895}" srcOrd="0" destOrd="0" presId="urn:microsoft.com/office/officeart/2005/8/layout/hierarchy1"/>
    <dgm:cxn modelId="{A15D7EFF-B347-4420-89FA-D677949F66D6}" type="presParOf" srcId="{4B9DA007-C4D4-4A55-99EC-187FEFC7A895}" destId="{E6C95F9A-DECC-4A67-B883-A0DDB895D843}" srcOrd="0" destOrd="0" presId="urn:microsoft.com/office/officeart/2005/8/layout/hierarchy1"/>
    <dgm:cxn modelId="{41B2DBE4-5853-4D86-88A5-AACD0C0D14C3}" type="presParOf" srcId="{E6C95F9A-DECC-4A67-B883-A0DDB895D843}" destId="{2D3BDD96-F2C4-49C5-BCA1-E23325C3B6B1}" srcOrd="0" destOrd="0" presId="urn:microsoft.com/office/officeart/2005/8/layout/hierarchy1"/>
    <dgm:cxn modelId="{88C55F4C-8506-40FB-8963-6B1A885F7DF1}" type="presParOf" srcId="{2D3BDD96-F2C4-49C5-BCA1-E23325C3B6B1}" destId="{F02D0B30-388B-4B5F-8C93-D3E5488BCFDF}" srcOrd="0" destOrd="0" presId="urn:microsoft.com/office/officeart/2005/8/layout/hierarchy1"/>
    <dgm:cxn modelId="{1159BED0-9ECF-428E-84A4-53DD8C5B6573}" type="presParOf" srcId="{2D3BDD96-F2C4-49C5-BCA1-E23325C3B6B1}" destId="{54904303-5DBD-41CC-A503-9F1E0A1947EC}" srcOrd="1" destOrd="0" presId="urn:microsoft.com/office/officeart/2005/8/layout/hierarchy1"/>
    <dgm:cxn modelId="{2CF142A7-72F0-4EA1-A73A-50487033826C}" type="presParOf" srcId="{E6C95F9A-DECC-4A67-B883-A0DDB895D843}" destId="{1CEB9FCC-1E55-4461-AF20-D19A7CD71DDD}" srcOrd="1" destOrd="0" presId="urn:microsoft.com/office/officeart/2005/8/layout/hierarchy1"/>
    <dgm:cxn modelId="{0ADF7440-099E-41A1-87FF-EB8D294A8D04}" type="presParOf" srcId="{4B9DA007-C4D4-4A55-99EC-187FEFC7A895}" destId="{8CDDFA64-FB94-4663-B3E4-FBB24FE5D43E}" srcOrd="1" destOrd="0" presId="urn:microsoft.com/office/officeart/2005/8/layout/hierarchy1"/>
    <dgm:cxn modelId="{4CD892B5-B8EA-4B99-89F5-A82A228C18D2}" type="presParOf" srcId="{8CDDFA64-FB94-4663-B3E4-FBB24FE5D43E}" destId="{860E3D89-3C8C-47A0-9C43-F3F08E6B2CCE}" srcOrd="0" destOrd="0" presId="urn:microsoft.com/office/officeart/2005/8/layout/hierarchy1"/>
    <dgm:cxn modelId="{8F49B66D-5FDB-4420-B784-3C361D093895}" type="presParOf" srcId="{860E3D89-3C8C-47A0-9C43-F3F08E6B2CCE}" destId="{2CC1BDA9-70E5-4D57-ACBC-A40F6125CD47}" srcOrd="0" destOrd="0" presId="urn:microsoft.com/office/officeart/2005/8/layout/hierarchy1"/>
    <dgm:cxn modelId="{57F60BB1-20D7-46FB-92A1-728B22984608}" type="presParOf" srcId="{860E3D89-3C8C-47A0-9C43-F3F08E6B2CCE}" destId="{69994B22-A836-4A37-BA27-3832EB81897B}" srcOrd="1" destOrd="0" presId="urn:microsoft.com/office/officeart/2005/8/layout/hierarchy1"/>
    <dgm:cxn modelId="{9519CCEB-CB97-4CA1-9BD2-60C18AE07E52}" type="presParOf" srcId="{8CDDFA64-FB94-4663-B3E4-FBB24FE5D43E}" destId="{773A04E0-85EA-4DE9-82D4-394721AADB53}" srcOrd="1" destOrd="0" presId="urn:microsoft.com/office/officeart/2005/8/layout/hierarchy1"/>
    <dgm:cxn modelId="{6D9783D0-B4BA-4C52-B657-A9B69DEAC486}" type="presParOf" srcId="{4B9DA007-C4D4-4A55-99EC-187FEFC7A895}" destId="{3EC6C5A6-0B5E-46D8-8EA1-EF9A3242AFEC}" srcOrd="2" destOrd="0" presId="urn:microsoft.com/office/officeart/2005/8/layout/hierarchy1"/>
    <dgm:cxn modelId="{26380A3F-8B8F-49C9-80A7-D28D9C99F2B0}" type="presParOf" srcId="{3EC6C5A6-0B5E-46D8-8EA1-EF9A3242AFEC}" destId="{34DCCBA4-A660-47C1-9A3B-C9C511B4E4AE}" srcOrd="0" destOrd="0" presId="urn:microsoft.com/office/officeart/2005/8/layout/hierarchy1"/>
    <dgm:cxn modelId="{307D12EB-5E51-4A65-B8D1-2967C4A85544}" type="presParOf" srcId="{34DCCBA4-A660-47C1-9A3B-C9C511B4E4AE}" destId="{032EA78D-6A32-4B69-91C1-DC0072778060}" srcOrd="0" destOrd="0" presId="urn:microsoft.com/office/officeart/2005/8/layout/hierarchy1"/>
    <dgm:cxn modelId="{BB7AD125-B4E0-41C3-84CA-4881C802147E}" type="presParOf" srcId="{34DCCBA4-A660-47C1-9A3B-C9C511B4E4AE}" destId="{8197EAD5-9660-4968-8399-EB5D047C81AD}" srcOrd="1" destOrd="0" presId="urn:microsoft.com/office/officeart/2005/8/layout/hierarchy1"/>
    <dgm:cxn modelId="{7773E535-F2E3-4879-B45F-06CA8D7833EA}" type="presParOf" srcId="{3EC6C5A6-0B5E-46D8-8EA1-EF9A3242AFEC}" destId="{2B7EEBAB-9B98-4FF0-A311-D0790CEC058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E74F23-DB07-448D-8926-BFDEFC30DE7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C1A34-1425-43D7-A3BF-B2A3346EC3B3}">
      <dgm:prSet/>
      <dgm:spPr/>
      <dgm:t>
        <a:bodyPr/>
        <a:lstStyle/>
        <a:p>
          <a:pPr>
            <a:lnSpc>
              <a:spcPct val="100000"/>
            </a:lnSpc>
          </a:pPr>
          <a:r>
            <a:rPr lang="en-US"/>
            <a:t>WSGI refers to Web Server Gateway Interface. WSGI plays a vital role at the time when you deploy your Django or Flask application.</a:t>
          </a:r>
        </a:p>
      </dgm:t>
    </dgm:pt>
    <dgm:pt modelId="{01CE67C0-BC35-4D95-8492-9C662E1AFF46}" type="parTrans" cxnId="{DF6CFE07-5083-495E-B6F4-AB5F2252EDA8}">
      <dgm:prSet/>
      <dgm:spPr/>
      <dgm:t>
        <a:bodyPr/>
        <a:lstStyle/>
        <a:p>
          <a:endParaRPr lang="en-US"/>
        </a:p>
      </dgm:t>
    </dgm:pt>
    <dgm:pt modelId="{1BC64A35-A3B0-44C9-9165-E3A83592E0B8}" type="sibTrans" cxnId="{DF6CFE07-5083-495E-B6F4-AB5F2252EDA8}">
      <dgm:prSet/>
      <dgm:spPr/>
      <dgm:t>
        <a:bodyPr/>
        <a:lstStyle/>
        <a:p>
          <a:endParaRPr lang="en-US"/>
        </a:p>
      </dgm:t>
    </dgm:pt>
    <dgm:pt modelId="{C9D562DF-9073-428D-ADDF-2719057981AF}">
      <dgm:prSet/>
      <dgm:spPr/>
      <dgm:t>
        <a:bodyPr/>
        <a:lstStyle/>
        <a:p>
          <a:pPr>
            <a:lnSpc>
              <a:spcPct val="100000"/>
            </a:lnSpc>
          </a:pPr>
          <a:r>
            <a:rPr lang="en-US"/>
            <a:t>WSGI</a:t>
          </a:r>
          <a:r>
            <a:rPr lang="en-US" b="1"/>
            <a:t> </a:t>
          </a:r>
          <a:r>
            <a:rPr lang="en-US"/>
            <a:t>is a specification that describes the communication between web servers and Python web applications or frameworks.</a:t>
          </a:r>
        </a:p>
      </dgm:t>
    </dgm:pt>
    <dgm:pt modelId="{F076AA64-6C61-4AAE-B038-B6CB37967EE9}" type="parTrans" cxnId="{969D98AC-1070-478D-8ACB-21EEE7B76E86}">
      <dgm:prSet/>
      <dgm:spPr/>
      <dgm:t>
        <a:bodyPr/>
        <a:lstStyle/>
        <a:p>
          <a:endParaRPr lang="en-US"/>
        </a:p>
      </dgm:t>
    </dgm:pt>
    <dgm:pt modelId="{E084058C-B7D6-421F-91C3-1F3157394E46}" type="sibTrans" cxnId="{969D98AC-1070-478D-8ACB-21EEE7B76E86}">
      <dgm:prSet/>
      <dgm:spPr/>
      <dgm:t>
        <a:bodyPr/>
        <a:lstStyle/>
        <a:p>
          <a:endParaRPr lang="en-US"/>
        </a:p>
      </dgm:t>
    </dgm:pt>
    <dgm:pt modelId="{6CE5FF57-954B-4D6F-BFC8-20EABD460D74}">
      <dgm:prSet/>
      <dgm:spPr/>
      <dgm:t>
        <a:bodyPr/>
        <a:lstStyle/>
        <a:p>
          <a:pPr>
            <a:lnSpc>
              <a:spcPct val="100000"/>
            </a:lnSpc>
          </a:pPr>
          <a:r>
            <a:rPr lang="en-US"/>
            <a:t>WSGI allows web servers to communicate with web applications written in python. It provides as standard way for a web servers to forward HTTP requests to python applications and receive HTTP responses back. This enables developers to write web applications and receive HTTP responses back. This enables developers to write web applications that can be deployed on various web servers without being tightly  coupled to any specific server technology.</a:t>
          </a:r>
        </a:p>
      </dgm:t>
    </dgm:pt>
    <dgm:pt modelId="{9B57072C-D284-41E0-89F4-B1D5FD72943A}" type="parTrans" cxnId="{8A06E77B-A154-488E-949F-CB6715944E2A}">
      <dgm:prSet/>
      <dgm:spPr/>
      <dgm:t>
        <a:bodyPr/>
        <a:lstStyle/>
        <a:p>
          <a:endParaRPr lang="en-US"/>
        </a:p>
      </dgm:t>
    </dgm:pt>
    <dgm:pt modelId="{1F37567C-04E6-49F7-B404-E76B345A7E51}" type="sibTrans" cxnId="{8A06E77B-A154-488E-949F-CB6715944E2A}">
      <dgm:prSet/>
      <dgm:spPr/>
      <dgm:t>
        <a:bodyPr/>
        <a:lstStyle/>
        <a:p>
          <a:endParaRPr lang="en-US"/>
        </a:p>
      </dgm:t>
    </dgm:pt>
    <dgm:pt modelId="{523565D4-395C-4D43-A781-2689C4C5F859}" type="pres">
      <dgm:prSet presAssocID="{36E74F23-DB07-448D-8926-BFDEFC30DE7F}" presName="root" presStyleCnt="0">
        <dgm:presLayoutVars>
          <dgm:dir/>
          <dgm:resizeHandles val="exact"/>
        </dgm:presLayoutVars>
      </dgm:prSet>
      <dgm:spPr/>
    </dgm:pt>
    <dgm:pt modelId="{71E8242F-BC52-4EB3-9C29-6B4795912CE6}" type="pres">
      <dgm:prSet presAssocID="{FFDC1A34-1425-43D7-A3BF-B2A3346EC3B3}" presName="compNode" presStyleCnt="0"/>
      <dgm:spPr/>
    </dgm:pt>
    <dgm:pt modelId="{9A3B9AD4-DF21-48C3-887D-A09E280046B1}" type="pres">
      <dgm:prSet presAssocID="{FFDC1A34-1425-43D7-A3BF-B2A3346EC3B3}" presName="bgRect" presStyleLbl="bgShp" presStyleIdx="0" presStyleCnt="3"/>
      <dgm:spPr/>
    </dgm:pt>
    <dgm:pt modelId="{0EFCBA81-D69A-42CA-9572-D37FAABD811C}" type="pres">
      <dgm:prSet presAssocID="{FFDC1A34-1425-43D7-A3BF-B2A3346EC3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sk"/>
        </a:ext>
      </dgm:extLst>
    </dgm:pt>
    <dgm:pt modelId="{E7B52B5A-DE9B-4D98-90AC-02D12CBF8446}" type="pres">
      <dgm:prSet presAssocID="{FFDC1A34-1425-43D7-A3BF-B2A3346EC3B3}" presName="spaceRect" presStyleCnt="0"/>
      <dgm:spPr/>
    </dgm:pt>
    <dgm:pt modelId="{47D22237-BE36-4417-A93A-B2AC28CD0A9E}" type="pres">
      <dgm:prSet presAssocID="{FFDC1A34-1425-43D7-A3BF-B2A3346EC3B3}" presName="parTx" presStyleLbl="revTx" presStyleIdx="0" presStyleCnt="3">
        <dgm:presLayoutVars>
          <dgm:chMax val="0"/>
          <dgm:chPref val="0"/>
        </dgm:presLayoutVars>
      </dgm:prSet>
      <dgm:spPr/>
    </dgm:pt>
    <dgm:pt modelId="{05ECA9A9-E654-4B7F-BE57-030BFB0C04F1}" type="pres">
      <dgm:prSet presAssocID="{1BC64A35-A3B0-44C9-9165-E3A83592E0B8}" presName="sibTrans" presStyleCnt="0"/>
      <dgm:spPr/>
    </dgm:pt>
    <dgm:pt modelId="{AA70D5EF-5406-4869-AFE2-50EFDFB443F3}" type="pres">
      <dgm:prSet presAssocID="{C9D562DF-9073-428D-ADDF-2719057981AF}" presName="compNode" presStyleCnt="0"/>
      <dgm:spPr/>
    </dgm:pt>
    <dgm:pt modelId="{D16194E8-51FF-47B8-85A8-61E06A80AF73}" type="pres">
      <dgm:prSet presAssocID="{C9D562DF-9073-428D-ADDF-2719057981AF}" presName="bgRect" presStyleLbl="bgShp" presStyleIdx="1" presStyleCnt="3"/>
      <dgm:spPr/>
    </dgm:pt>
    <dgm:pt modelId="{9B59D454-5216-4400-832D-A022FCB1CE37}" type="pres">
      <dgm:prSet presAssocID="{C9D562DF-9073-428D-ADDF-2719057981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479FC86E-E882-4F40-B2FE-EF0937F1CF41}" type="pres">
      <dgm:prSet presAssocID="{C9D562DF-9073-428D-ADDF-2719057981AF}" presName="spaceRect" presStyleCnt="0"/>
      <dgm:spPr/>
    </dgm:pt>
    <dgm:pt modelId="{371FBE90-DDA6-4FEE-AE15-C4C26E0299E5}" type="pres">
      <dgm:prSet presAssocID="{C9D562DF-9073-428D-ADDF-2719057981AF}" presName="parTx" presStyleLbl="revTx" presStyleIdx="1" presStyleCnt="3">
        <dgm:presLayoutVars>
          <dgm:chMax val="0"/>
          <dgm:chPref val="0"/>
        </dgm:presLayoutVars>
      </dgm:prSet>
      <dgm:spPr/>
    </dgm:pt>
    <dgm:pt modelId="{5935FF09-65F9-47EE-BCE5-33565E1FCB10}" type="pres">
      <dgm:prSet presAssocID="{E084058C-B7D6-421F-91C3-1F3157394E46}" presName="sibTrans" presStyleCnt="0"/>
      <dgm:spPr/>
    </dgm:pt>
    <dgm:pt modelId="{D030C5CD-A17E-4BB0-8017-A3C2B7BBAE65}" type="pres">
      <dgm:prSet presAssocID="{6CE5FF57-954B-4D6F-BFC8-20EABD460D74}" presName="compNode" presStyleCnt="0"/>
      <dgm:spPr/>
    </dgm:pt>
    <dgm:pt modelId="{C91461B9-1446-48B6-891D-10CD00034A2E}" type="pres">
      <dgm:prSet presAssocID="{6CE5FF57-954B-4D6F-BFC8-20EABD460D74}" presName="bgRect" presStyleLbl="bgShp" presStyleIdx="2" presStyleCnt="3"/>
      <dgm:spPr/>
    </dgm:pt>
    <dgm:pt modelId="{DCC10325-0284-4B49-954E-F909A46BA34C}" type="pres">
      <dgm:prSet presAssocID="{6CE5FF57-954B-4D6F-BFC8-20EABD460D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342532AE-98CA-4760-8FBF-F81DC35F31CB}" type="pres">
      <dgm:prSet presAssocID="{6CE5FF57-954B-4D6F-BFC8-20EABD460D74}" presName="spaceRect" presStyleCnt="0"/>
      <dgm:spPr/>
    </dgm:pt>
    <dgm:pt modelId="{1C1A2AE0-D3FB-486C-A25A-EDBF07C54325}" type="pres">
      <dgm:prSet presAssocID="{6CE5FF57-954B-4D6F-BFC8-20EABD460D74}" presName="parTx" presStyleLbl="revTx" presStyleIdx="2" presStyleCnt="3">
        <dgm:presLayoutVars>
          <dgm:chMax val="0"/>
          <dgm:chPref val="0"/>
        </dgm:presLayoutVars>
      </dgm:prSet>
      <dgm:spPr/>
    </dgm:pt>
  </dgm:ptLst>
  <dgm:cxnLst>
    <dgm:cxn modelId="{DF6CFE07-5083-495E-B6F4-AB5F2252EDA8}" srcId="{36E74F23-DB07-448D-8926-BFDEFC30DE7F}" destId="{FFDC1A34-1425-43D7-A3BF-B2A3346EC3B3}" srcOrd="0" destOrd="0" parTransId="{01CE67C0-BC35-4D95-8492-9C662E1AFF46}" sibTransId="{1BC64A35-A3B0-44C9-9165-E3A83592E0B8}"/>
    <dgm:cxn modelId="{8B79B526-8175-4D26-A5B9-1C781A18D077}" type="presOf" srcId="{6CE5FF57-954B-4D6F-BFC8-20EABD460D74}" destId="{1C1A2AE0-D3FB-486C-A25A-EDBF07C54325}" srcOrd="0" destOrd="0" presId="urn:microsoft.com/office/officeart/2018/2/layout/IconVerticalSolidList"/>
    <dgm:cxn modelId="{5134C156-EB92-4893-A8C0-8E6B63506509}" type="presOf" srcId="{36E74F23-DB07-448D-8926-BFDEFC30DE7F}" destId="{523565D4-395C-4D43-A781-2689C4C5F859}" srcOrd="0" destOrd="0" presId="urn:microsoft.com/office/officeart/2018/2/layout/IconVerticalSolidList"/>
    <dgm:cxn modelId="{8A06E77B-A154-488E-949F-CB6715944E2A}" srcId="{36E74F23-DB07-448D-8926-BFDEFC30DE7F}" destId="{6CE5FF57-954B-4D6F-BFC8-20EABD460D74}" srcOrd="2" destOrd="0" parTransId="{9B57072C-D284-41E0-89F4-B1D5FD72943A}" sibTransId="{1F37567C-04E6-49F7-B404-E76B345A7E51}"/>
    <dgm:cxn modelId="{05809F8C-B649-48C5-B95C-4FB30906ADE6}" type="presOf" srcId="{FFDC1A34-1425-43D7-A3BF-B2A3346EC3B3}" destId="{47D22237-BE36-4417-A93A-B2AC28CD0A9E}" srcOrd="0" destOrd="0" presId="urn:microsoft.com/office/officeart/2018/2/layout/IconVerticalSolidList"/>
    <dgm:cxn modelId="{969D98AC-1070-478D-8ACB-21EEE7B76E86}" srcId="{36E74F23-DB07-448D-8926-BFDEFC30DE7F}" destId="{C9D562DF-9073-428D-ADDF-2719057981AF}" srcOrd="1" destOrd="0" parTransId="{F076AA64-6C61-4AAE-B038-B6CB37967EE9}" sibTransId="{E084058C-B7D6-421F-91C3-1F3157394E46}"/>
    <dgm:cxn modelId="{A524DCB3-A7EA-4644-ACDA-94CE4AAE4400}" type="presOf" srcId="{C9D562DF-9073-428D-ADDF-2719057981AF}" destId="{371FBE90-DDA6-4FEE-AE15-C4C26E0299E5}" srcOrd="0" destOrd="0" presId="urn:microsoft.com/office/officeart/2018/2/layout/IconVerticalSolidList"/>
    <dgm:cxn modelId="{E69CD380-90C5-4EBB-B137-3F23249759C3}" type="presParOf" srcId="{523565D4-395C-4D43-A781-2689C4C5F859}" destId="{71E8242F-BC52-4EB3-9C29-6B4795912CE6}" srcOrd="0" destOrd="0" presId="urn:microsoft.com/office/officeart/2018/2/layout/IconVerticalSolidList"/>
    <dgm:cxn modelId="{FF63368A-FC4A-452B-A7BC-30B3CAA2D5B5}" type="presParOf" srcId="{71E8242F-BC52-4EB3-9C29-6B4795912CE6}" destId="{9A3B9AD4-DF21-48C3-887D-A09E280046B1}" srcOrd="0" destOrd="0" presId="urn:microsoft.com/office/officeart/2018/2/layout/IconVerticalSolidList"/>
    <dgm:cxn modelId="{45C0F0E2-E6B2-49A4-9A0B-6CE5C09F170D}" type="presParOf" srcId="{71E8242F-BC52-4EB3-9C29-6B4795912CE6}" destId="{0EFCBA81-D69A-42CA-9572-D37FAABD811C}" srcOrd="1" destOrd="0" presId="urn:microsoft.com/office/officeart/2018/2/layout/IconVerticalSolidList"/>
    <dgm:cxn modelId="{CCCE62C8-723E-4E39-A769-5A93885564C4}" type="presParOf" srcId="{71E8242F-BC52-4EB3-9C29-6B4795912CE6}" destId="{E7B52B5A-DE9B-4D98-90AC-02D12CBF8446}" srcOrd="2" destOrd="0" presId="urn:microsoft.com/office/officeart/2018/2/layout/IconVerticalSolidList"/>
    <dgm:cxn modelId="{B642CC9E-7AC4-4C83-8EEF-8B8C0C9B2F68}" type="presParOf" srcId="{71E8242F-BC52-4EB3-9C29-6B4795912CE6}" destId="{47D22237-BE36-4417-A93A-B2AC28CD0A9E}" srcOrd="3" destOrd="0" presId="urn:microsoft.com/office/officeart/2018/2/layout/IconVerticalSolidList"/>
    <dgm:cxn modelId="{94BC1F43-3E36-42EE-8374-3C3CBB247327}" type="presParOf" srcId="{523565D4-395C-4D43-A781-2689C4C5F859}" destId="{05ECA9A9-E654-4B7F-BE57-030BFB0C04F1}" srcOrd="1" destOrd="0" presId="urn:microsoft.com/office/officeart/2018/2/layout/IconVerticalSolidList"/>
    <dgm:cxn modelId="{8A00FEC4-0F4A-46EF-9237-4ACD290BEBAE}" type="presParOf" srcId="{523565D4-395C-4D43-A781-2689C4C5F859}" destId="{AA70D5EF-5406-4869-AFE2-50EFDFB443F3}" srcOrd="2" destOrd="0" presId="urn:microsoft.com/office/officeart/2018/2/layout/IconVerticalSolidList"/>
    <dgm:cxn modelId="{861EADBC-9D02-40B3-84AB-BFA3A9F3DAF0}" type="presParOf" srcId="{AA70D5EF-5406-4869-AFE2-50EFDFB443F3}" destId="{D16194E8-51FF-47B8-85A8-61E06A80AF73}" srcOrd="0" destOrd="0" presId="urn:microsoft.com/office/officeart/2018/2/layout/IconVerticalSolidList"/>
    <dgm:cxn modelId="{A0839144-8040-4834-8EB8-B4F93576D616}" type="presParOf" srcId="{AA70D5EF-5406-4869-AFE2-50EFDFB443F3}" destId="{9B59D454-5216-4400-832D-A022FCB1CE37}" srcOrd="1" destOrd="0" presId="urn:microsoft.com/office/officeart/2018/2/layout/IconVerticalSolidList"/>
    <dgm:cxn modelId="{FAED0312-C290-4302-BA60-BC3240351BB0}" type="presParOf" srcId="{AA70D5EF-5406-4869-AFE2-50EFDFB443F3}" destId="{479FC86E-E882-4F40-B2FE-EF0937F1CF41}" srcOrd="2" destOrd="0" presId="urn:microsoft.com/office/officeart/2018/2/layout/IconVerticalSolidList"/>
    <dgm:cxn modelId="{E74E9AE5-DB38-4863-A748-809118BA3EF3}" type="presParOf" srcId="{AA70D5EF-5406-4869-AFE2-50EFDFB443F3}" destId="{371FBE90-DDA6-4FEE-AE15-C4C26E0299E5}" srcOrd="3" destOrd="0" presId="urn:microsoft.com/office/officeart/2018/2/layout/IconVerticalSolidList"/>
    <dgm:cxn modelId="{F044DACE-8699-44CA-BC88-2E7B2AB59FC0}" type="presParOf" srcId="{523565D4-395C-4D43-A781-2689C4C5F859}" destId="{5935FF09-65F9-47EE-BCE5-33565E1FCB10}" srcOrd="3" destOrd="0" presId="urn:microsoft.com/office/officeart/2018/2/layout/IconVerticalSolidList"/>
    <dgm:cxn modelId="{4609561B-4046-4BAB-9540-27358045334C}" type="presParOf" srcId="{523565D4-395C-4D43-A781-2689C4C5F859}" destId="{D030C5CD-A17E-4BB0-8017-A3C2B7BBAE65}" srcOrd="4" destOrd="0" presId="urn:microsoft.com/office/officeart/2018/2/layout/IconVerticalSolidList"/>
    <dgm:cxn modelId="{D0242770-808A-46CA-BAA2-6D4BFFB136E9}" type="presParOf" srcId="{D030C5CD-A17E-4BB0-8017-A3C2B7BBAE65}" destId="{C91461B9-1446-48B6-891D-10CD00034A2E}" srcOrd="0" destOrd="0" presId="urn:microsoft.com/office/officeart/2018/2/layout/IconVerticalSolidList"/>
    <dgm:cxn modelId="{6C180AF3-9236-478C-89AC-2487E947C2BA}" type="presParOf" srcId="{D030C5CD-A17E-4BB0-8017-A3C2B7BBAE65}" destId="{DCC10325-0284-4B49-954E-F909A46BA34C}" srcOrd="1" destOrd="0" presId="urn:microsoft.com/office/officeart/2018/2/layout/IconVerticalSolidList"/>
    <dgm:cxn modelId="{0C9F7E4A-B1E4-42F0-9304-6F67B587F514}" type="presParOf" srcId="{D030C5CD-A17E-4BB0-8017-A3C2B7BBAE65}" destId="{342532AE-98CA-4760-8FBF-F81DC35F31CB}" srcOrd="2" destOrd="0" presId="urn:microsoft.com/office/officeart/2018/2/layout/IconVerticalSolidList"/>
    <dgm:cxn modelId="{7751325E-2374-43EA-9912-53E93A467B94}" type="presParOf" srcId="{D030C5CD-A17E-4BB0-8017-A3C2B7BBAE65}" destId="{1C1A2AE0-D3FB-486C-A25A-EDBF07C5432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47BC8-4169-457A-B2EA-AD78F43FF1E4}">
      <dsp:nvSpPr>
        <dsp:cNvPr id="0" name=""/>
        <dsp:cNvSpPr/>
      </dsp:nvSpPr>
      <dsp:spPr>
        <a:xfrm>
          <a:off x="0" y="2812"/>
          <a:ext cx="10869612" cy="5991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18F57-4EE5-4085-BB26-8111CE515FDC}">
      <dsp:nvSpPr>
        <dsp:cNvPr id="0" name=""/>
        <dsp:cNvSpPr/>
      </dsp:nvSpPr>
      <dsp:spPr>
        <a:xfrm>
          <a:off x="181239" y="137618"/>
          <a:ext cx="329525" cy="329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9B4E4FF-805D-4600-9FC4-1D4F84279E14}">
      <dsp:nvSpPr>
        <dsp:cNvPr id="0" name=""/>
        <dsp:cNvSpPr/>
      </dsp:nvSpPr>
      <dsp:spPr>
        <a:xfrm>
          <a:off x="692003" y="2812"/>
          <a:ext cx="10177608" cy="599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09" tIns="63409" rIns="63409" bIns="63409" numCol="1" spcCol="1270" anchor="ctr" anchorCtr="0">
          <a:noAutofit/>
        </a:bodyPr>
        <a:lstStyle/>
        <a:p>
          <a:pPr marL="0" lvl="0" indent="0" algn="l" defTabSz="666750">
            <a:lnSpc>
              <a:spcPct val="100000"/>
            </a:lnSpc>
            <a:spcBef>
              <a:spcPct val="0"/>
            </a:spcBef>
            <a:spcAft>
              <a:spcPct val="35000"/>
            </a:spcAft>
            <a:buNone/>
          </a:pPr>
          <a:r>
            <a:rPr lang="en-US" sz="1500" kern="1200"/>
            <a:t>Emotion recognition System is an application of AI &amp; ML.</a:t>
          </a:r>
        </a:p>
      </dsp:txBody>
      <dsp:txXfrm>
        <a:off x="692003" y="2812"/>
        <a:ext cx="10177608" cy="599137"/>
      </dsp:txXfrm>
    </dsp:sp>
    <dsp:sp modelId="{74431E7A-C7BD-40F6-8C59-20B57E9C210E}">
      <dsp:nvSpPr>
        <dsp:cNvPr id="0" name=""/>
        <dsp:cNvSpPr/>
      </dsp:nvSpPr>
      <dsp:spPr>
        <a:xfrm>
          <a:off x="0" y="751734"/>
          <a:ext cx="10869612" cy="5991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0D097-0C9E-44E9-8131-91279EDD5AFF}">
      <dsp:nvSpPr>
        <dsp:cNvPr id="0" name=""/>
        <dsp:cNvSpPr/>
      </dsp:nvSpPr>
      <dsp:spPr>
        <a:xfrm>
          <a:off x="181239" y="886540"/>
          <a:ext cx="329525" cy="329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B5C16C9-C4F4-4C20-A490-FB03F2DA6A0D}">
      <dsp:nvSpPr>
        <dsp:cNvPr id="0" name=""/>
        <dsp:cNvSpPr/>
      </dsp:nvSpPr>
      <dsp:spPr>
        <a:xfrm>
          <a:off x="692003" y="751734"/>
          <a:ext cx="10177608" cy="599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09" tIns="63409" rIns="63409" bIns="63409" numCol="1" spcCol="1270" anchor="ctr" anchorCtr="0">
          <a:noAutofit/>
        </a:bodyPr>
        <a:lstStyle/>
        <a:p>
          <a:pPr marL="0" lvl="0" indent="0" algn="l" defTabSz="666750">
            <a:lnSpc>
              <a:spcPct val="100000"/>
            </a:lnSpc>
            <a:spcBef>
              <a:spcPct val="0"/>
            </a:spcBef>
            <a:spcAft>
              <a:spcPct val="35000"/>
            </a:spcAft>
            <a:buNone/>
          </a:pPr>
          <a:r>
            <a:rPr lang="en-US" sz="1500" kern="1200"/>
            <a:t>AI can detect emotion of function through </a:t>
          </a:r>
          <a:r>
            <a:rPr lang="en-US" sz="1500" kern="1200">
              <a:latin typeface="Bahnschrift"/>
            </a:rPr>
            <a:t>Emotional</a:t>
          </a:r>
          <a:r>
            <a:rPr lang="en-US" sz="1500" kern="1200"/>
            <a:t> expressions.</a:t>
          </a:r>
        </a:p>
      </dsp:txBody>
      <dsp:txXfrm>
        <a:off x="692003" y="751734"/>
        <a:ext cx="10177608" cy="599137"/>
      </dsp:txXfrm>
    </dsp:sp>
    <dsp:sp modelId="{B078C143-FA8D-4999-BF9E-DD66C130329D}">
      <dsp:nvSpPr>
        <dsp:cNvPr id="0" name=""/>
        <dsp:cNvSpPr/>
      </dsp:nvSpPr>
      <dsp:spPr>
        <a:xfrm>
          <a:off x="0" y="1500656"/>
          <a:ext cx="10869612" cy="5991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B676F3-E13B-4F61-AE86-B13D1C723E32}">
      <dsp:nvSpPr>
        <dsp:cNvPr id="0" name=""/>
        <dsp:cNvSpPr/>
      </dsp:nvSpPr>
      <dsp:spPr>
        <a:xfrm>
          <a:off x="181239" y="1635462"/>
          <a:ext cx="329525" cy="329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B82EABC8-C03E-4205-BCBE-9BFF56C87936}">
      <dsp:nvSpPr>
        <dsp:cNvPr id="0" name=""/>
        <dsp:cNvSpPr/>
      </dsp:nvSpPr>
      <dsp:spPr>
        <a:xfrm>
          <a:off x="692003" y="1500656"/>
          <a:ext cx="10177608" cy="599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09" tIns="63409" rIns="63409" bIns="63409" numCol="1" spcCol="1270" anchor="ctr" anchorCtr="0">
          <a:noAutofit/>
        </a:bodyPr>
        <a:lstStyle/>
        <a:p>
          <a:pPr marL="0" lvl="0" indent="0" algn="l" defTabSz="666750" rtl="0">
            <a:lnSpc>
              <a:spcPct val="100000"/>
            </a:lnSpc>
            <a:spcBef>
              <a:spcPct val="0"/>
            </a:spcBef>
            <a:spcAft>
              <a:spcPct val="35000"/>
            </a:spcAft>
            <a:buNone/>
          </a:pPr>
          <a:r>
            <a:rPr lang="en-US" sz="1500" kern="1200"/>
            <a:t>In this project , we have use facial expression to detect emotions of individual and play music according their expressions. It is basically a </a:t>
          </a:r>
          <a:r>
            <a:rPr lang="en-US" sz="1500" kern="1200">
              <a:latin typeface="Bahnschrift"/>
            </a:rPr>
            <a:t>Python flask</a:t>
          </a:r>
          <a:r>
            <a:rPr lang="en-US" sz="1500" kern="1200"/>
            <a:t> application with application of AI.</a:t>
          </a:r>
        </a:p>
      </dsp:txBody>
      <dsp:txXfrm>
        <a:off x="692003" y="1500656"/>
        <a:ext cx="10177608" cy="599137"/>
      </dsp:txXfrm>
    </dsp:sp>
    <dsp:sp modelId="{C8A918E7-1CFF-48D1-9C60-C2E38ADA4113}">
      <dsp:nvSpPr>
        <dsp:cNvPr id="0" name=""/>
        <dsp:cNvSpPr/>
      </dsp:nvSpPr>
      <dsp:spPr>
        <a:xfrm>
          <a:off x="0" y="2249578"/>
          <a:ext cx="10869612" cy="5991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1AC31-E593-47FE-A229-29FFCEAD7447}">
      <dsp:nvSpPr>
        <dsp:cNvPr id="0" name=""/>
        <dsp:cNvSpPr/>
      </dsp:nvSpPr>
      <dsp:spPr>
        <a:xfrm>
          <a:off x="181239" y="2384383"/>
          <a:ext cx="329525" cy="3295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95852BAB-EA3A-4740-9BF0-291D3A4C05DF}">
      <dsp:nvSpPr>
        <dsp:cNvPr id="0" name=""/>
        <dsp:cNvSpPr/>
      </dsp:nvSpPr>
      <dsp:spPr>
        <a:xfrm>
          <a:off x="692003" y="2249578"/>
          <a:ext cx="10177608" cy="599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09" tIns="63409" rIns="63409" bIns="63409" numCol="1" spcCol="1270" anchor="ctr" anchorCtr="0">
          <a:noAutofit/>
        </a:bodyPr>
        <a:lstStyle/>
        <a:p>
          <a:pPr marL="0" lvl="0" indent="0" algn="l" defTabSz="666750">
            <a:lnSpc>
              <a:spcPct val="100000"/>
            </a:lnSpc>
            <a:spcBef>
              <a:spcPct val="0"/>
            </a:spcBef>
            <a:spcAft>
              <a:spcPct val="35000"/>
            </a:spcAft>
            <a:buNone/>
          </a:pPr>
          <a:r>
            <a:rPr lang="en-US" sz="1500" kern="1200"/>
            <a:t>Facial recognition is a technique used for verification, identification and emotion detection of a person by analyzing and relating patterns based on the person's facial features.</a:t>
          </a:r>
        </a:p>
      </dsp:txBody>
      <dsp:txXfrm>
        <a:off x="692003" y="2249578"/>
        <a:ext cx="10177608" cy="599137"/>
      </dsp:txXfrm>
    </dsp:sp>
    <dsp:sp modelId="{577E1AF6-27DC-47D0-8077-03030C182606}">
      <dsp:nvSpPr>
        <dsp:cNvPr id="0" name=""/>
        <dsp:cNvSpPr/>
      </dsp:nvSpPr>
      <dsp:spPr>
        <a:xfrm>
          <a:off x="0" y="2998499"/>
          <a:ext cx="10869612" cy="5991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70ED7C-E879-4C0B-9926-E13CA7698F98}">
      <dsp:nvSpPr>
        <dsp:cNvPr id="0" name=""/>
        <dsp:cNvSpPr/>
      </dsp:nvSpPr>
      <dsp:spPr>
        <a:xfrm>
          <a:off x="181239" y="3133305"/>
          <a:ext cx="329525" cy="3295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F2118B5-79FE-436E-B36B-EC62B1104672}">
      <dsp:nvSpPr>
        <dsp:cNvPr id="0" name=""/>
        <dsp:cNvSpPr/>
      </dsp:nvSpPr>
      <dsp:spPr>
        <a:xfrm>
          <a:off x="692003" y="2998499"/>
          <a:ext cx="10177608" cy="599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09" tIns="63409" rIns="63409" bIns="63409" numCol="1" spcCol="1270" anchor="ctr" anchorCtr="0">
          <a:noAutofit/>
        </a:bodyPr>
        <a:lstStyle/>
        <a:p>
          <a:pPr marL="0" lvl="0" indent="0" algn="l" defTabSz="666750">
            <a:lnSpc>
              <a:spcPct val="100000"/>
            </a:lnSpc>
            <a:spcBef>
              <a:spcPct val="0"/>
            </a:spcBef>
            <a:spcAft>
              <a:spcPct val="35000"/>
            </a:spcAft>
            <a:buNone/>
          </a:pPr>
          <a:r>
            <a:rPr lang="en-US" sz="1500" kern="1200"/>
            <a:t>AI based emotion recognition systems use machine learning algorithm such as CNN and RNN.</a:t>
          </a:r>
        </a:p>
      </dsp:txBody>
      <dsp:txXfrm>
        <a:off x="692003" y="2998499"/>
        <a:ext cx="10177608" cy="5991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51736-CDCB-4755-9150-4310BDC77316}">
      <dsp:nvSpPr>
        <dsp:cNvPr id="0" name=""/>
        <dsp:cNvSpPr/>
      </dsp:nvSpPr>
      <dsp:spPr>
        <a:xfrm>
          <a:off x="0" y="709"/>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14CBEA9-E0DF-4BDC-A39A-E436D354BA76}">
      <dsp:nvSpPr>
        <dsp:cNvPr id="0" name=""/>
        <dsp:cNvSpPr/>
      </dsp:nvSpPr>
      <dsp:spPr>
        <a:xfrm>
          <a:off x="0" y="709"/>
          <a:ext cx="8010099" cy="1162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PIP allows you  to install packages from Python Package index(PyPI) or package repositories.</a:t>
          </a:r>
        </a:p>
      </dsp:txBody>
      <dsp:txXfrm>
        <a:off x="0" y="709"/>
        <a:ext cx="8010099" cy="1162083"/>
      </dsp:txXfrm>
    </dsp:sp>
    <dsp:sp modelId="{8C46BA70-1810-49E5-B9DF-A0A04CCA011C}">
      <dsp:nvSpPr>
        <dsp:cNvPr id="0" name=""/>
        <dsp:cNvSpPr/>
      </dsp:nvSpPr>
      <dsp:spPr>
        <a:xfrm>
          <a:off x="0" y="1162793"/>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E60C5CD-714B-4370-BCD8-286F438A009D}">
      <dsp:nvSpPr>
        <dsp:cNvPr id="0" name=""/>
        <dsp:cNvSpPr/>
      </dsp:nvSpPr>
      <dsp:spPr>
        <a:xfrm>
          <a:off x="0" y="1162793"/>
          <a:ext cx="8010099" cy="1162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PIP automatically handles packages dependencies, ensuring that all package are installed when you install a package.</a:t>
          </a:r>
        </a:p>
      </dsp:txBody>
      <dsp:txXfrm>
        <a:off x="0" y="1162793"/>
        <a:ext cx="8010099" cy="1162083"/>
      </dsp:txXfrm>
    </dsp:sp>
    <dsp:sp modelId="{96C441C4-22C4-410F-98F9-3217A46F937D}">
      <dsp:nvSpPr>
        <dsp:cNvPr id="0" name=""/>
        <dsp:cNvSpPr/>
      </dsp:nvSpPr>
      <dsp:spPr>
        <a:xfrm>
          <a:off x="0" y="2324877"/>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F9A27B7-66A0-48D2-A325-DE131A158AAF}">
      <dsp:nvSpPr>
        <dsp:cNvPr id="0" name=""/>
        <dsp:cNvSpPr/>
      </dsp:nvSpPr>
      <dsp:spPr>
        <a:xfrm>
          <a:off x="0" y="2324877"/>
          <a:ext cx="8010099" cy="1162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PIP makes it easier to upgrade packages to newer version.</a:t>
          </a:r>
        </a:p>
      </dsp:txBody>
      <dsp:txXfrm>
        <a:off x="0" y="2324877"/>
        <a:ext cx="8010099" cy="1162083"/>
      </dsp:txXfrm>
    </dsp:sp>
    <dsp:sp modelId="{E10924D4-1236-4943-BA5C-221FF81A9C82}">
      <dsp:nvSpPr>
        <dsp:cNvPr id="0" name=""/>
        <dsp:cNvSpPr/>
      </dsp:nvSpPr>
      <dsp:spPr>
        <a:xfrm>
          <a:off x="0" y="3486960"/>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24ED4950-C08A-4703-BB32-C5C6F11D5555}">
      <dsp:nvSpPr>
        <dsp:cNvPr id="0" name=""/>
        <dsp:cNvSpPr/>
      </dsp:nvSpPr>
      <dsp:spPr>
        <a:xfrm>
          <a:off x="0" y="3486960"/>
          <a:ext cx="8010099" cy="1162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PIP provides a simple way to uninstall packages.</a:t>
          </a:r>
        </a:p>
      </dsp:txBody>
      <dsp:txXfrm>
        <a:off x="0" y="3486960"/>
        <a:ext cx="8010099" cy="1162083"/>
      </dsp:txXfrm>
    </dsp:sp>
    <dsp:sp modelId="{3E8B16DF-7624-4682-98DA-7D7C27390B12}">
      <dsp:nvSpPr>
        <dsp:cNvPr id="0" name=""/>
        <dsp:cNvSpPr/>
      </dsp:nvSpPr>
      <dsp:spPr>
        <a:xfrm>
          <a:off x="0" y="4649044"/>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BC421A34-13E0-418B-A1C3-A0B9A9EC0873}">
      <dsp:nvSpPr>
        <dsp:cNvPr id="0" name=""/>
        <dsp:cNvSpPr/>
      </dsp:nvSpPr>
      <dsp:spPr>
        <a:xfrm>
          <a:off x="0" y="4649044"/>
          <a:ext cx="8010099" cy="1162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PIP integrates with tools like virtualenv and venv to create and activate virtual environments.</a:t>
          </a:r>
        </a:p>
      </dsp:txBody>
      <dsp:txXfrm>
        <a:off x="0" y="4649044"/>
        <a:ext cx="8010099" cy="11620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10448-4486-4870-9DD9-56A25BE264A4}">
      <dsp:nvSpPr>
        <dsp:cNvPr id="0" name=""/>
        <dsp:cNvSpPr/>
      </dsp:nvSpPr>
      <dsp:spPr>
        <a:xfrm>
          <a:off x="310523" y="322814"/>
          <a:ext cx="963966" cy="963966"/>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B028A616-1762-4046-8BA5-958D011BE1B2}">
      <dsp:nvSpPr>
        <dsp:cNvPr id="0" name=""/>
        <dsp:cNvSpPr/>
      </dsp:nvSpPr>
      <dsp:spPr>
        <a:xfrm>
          <a:off x="515958" y="528250"/>
          <a:ext cx="553095" cy="553095"/>
        </a:xfrm>
        <a:prstGeom prst="rect">
          <a:avLst/>
        </a:prstGeom>
        <a:solidFill>
          <a:schemeClr val="bg1"/>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C214DD1-4AD6-4B20-B6D7-E92F165D3935}">
      <dsp:nvSpPr>
        <dsp:cNvPr id="0" name=""/>
        <dsp:cNvSpPr/>
      </dsp:nvSpPr>
      <dsp:spPr>
        <a:xfrm>
          <a:off x="2370" y="1587033"/>
          <a:ext cx="1580273" cy="1690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Algorithm Refinement</a:t>
          </a:r>
          <a:r>
            <a:rPr lang="en-US" sz="1400" b="0" i="0" kern="1200" dirty="0"/>
            <a:t>: Continuously improve algorithms for more accurate emotion detection and better song recommendations.</a:t>
          </a:r>
          <a:endParaRPr lang="en-US" sz="1400" kern="1200" dirty="0"/>
        </a:p>
      </dsp:txBody>
      <dsp:txXfrm>
        <a:off x="2370" y="1587033"/>
        <a:ext cx="1580273" cy="1690151"/>
      </dsp:txXfrm>
    </dsp:sp>
    <dsp:sp modelId="{A4B44197-95FE-471A-A046-BE8B99E7AB8D}">
      <dsp:nvSpPr>
        <dsp:cNvPr id="0" name=""/>
        <dsp:cNvSpPr/>
      </dsp:nvSpPr>
      <dsp:spPr>
        <a:xfrm>
          <a:off x="2167344" y="322814"/>
          <a:ext cx="963966" cy="963966"/>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C3E5CF59-AE10-4FB7-94CE-20C6333DD61E}">
      <dsp:nvSpPr>
        <dsp:cNvPr id="0" name=""/>
        <dsp:cNvSpPr/>
      </dsp:nvSpPr>
      <dsp:spPr>
        <a:xfrm>
          <a:off x="2372780" y="528250"/>
          <a:ext cx="553095" cy="553095"/>
        </a:xfrm>
        <a:prstGeom prst="rect">
          <a:avLst/>
        </a:prstGeom>
        <a:solidFill>
          <a:schemeClr val="bg1"/>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2EBD6117-AEB8-4E51-AA63-1644C1747A35}">
      <dsp:nvSpPr>
        <dsp:cNvPr id="0" name=""/>
        <dsp:cNvSpPr/>
      </dsp:nvSpPr>
      <dsp:spPr>
        <a:xfrm>
          <a:off x="1859191" y="1587033"/>
          <a:ext cx="1580273" cy="1690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b="1" i="0" kern="1200" dirty="0"/>
            <a:t>Integration with Music Platforms</a:t>
          </a:r>
          <a:r>
            <a:rPr lang="en-US" sz="1400" b="0" i="0" kern="1200" dirty="0"/>
            <a:t>: Collaborate with music streaming services to integrate the recommender system directly into their platforms.</a:t>
          </a:r>
        </a:p>
        <a:p>
          <a:pPr marL="0" lvl="0" indent="0" algn="ctr" defTabSz="622300">
            <a:lnSpc>
              <a:spcPct val="100000"/>
            </a:lnSpc>
            <a:spcBef>
              <a:spcPct val="0"/>
            </a:spcBef>
            <a:spcAft>
              <a:spcPct val="35000"/>
            </a:spcAft>
            <a:buFont typeface="Arial" panose="020B0604020202020204" pitchFamily="34" charset="0"/>
            <a:buNone/>
          </a:pPr>
          <a:endParaRPr lang="en-US" sz="1400" kern="1200" dirty="0"/>
        </a:p>
      </dsp:txBody>
      <dsp:txXfrm>
        <a:off x="1859191" y="1587033"/>
        <a:ext cx="1580273" cy="1690151"/>
      </dsp:txXfrm>
    </dsp:sp>
    <dsp:sp modelId="{B4627262-2EB7-49A4-A5BE-A23A510E2CED}">
      <dsp:nvSpPr>
        <dsp:cNvPr id="0" name=""/>
        <dsp:cNvSpPr/>
      </dsp:nvSpPr>
      <dsp:spPr>
        <a:xfrm>
          <a:off x="4024165" y="322814"/>
          <a:ext cx="963966" cy="963966"/>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417E86F9-FCEF-4E49-8D7A-B63E3DB3CE48}">
      <dsp:nvSpPr>
        <dsp:cNvPr id="0" name=""/>
        <dsp:cNvSpPr/>
      </dsp:nvSpPr>
      <dsp:spPr>
        <a:xfrm>
          <a:off x="4229601" y="528250"/>
          <a:ext cx="553095" cy="553095"/>
        </a:xfrm>
        <a:prstGeom prst="rect">
          <a:avLst/>
        </a:prstGeom>
        <a:solidFill>
          <a:schemeClr val="bg1"/>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EA348836-3F0C-43DB-9F24-0886FD355E5E}">
      <dsp:nvSpPr>
        <dsp:cNvPr id="0" name=""/>
        <dsp:cNvSpPr/>
      </dsp:nvSpPr>
      <dsp:spPr>
        <a:xfrm>
          <a:off x="3716012" y="1587033"/>
          <a:ext cx="1580273" cy="1690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Mobile Application Development</a:t>
          </a:r>
          <a:r>
            <a:rPr lang="en-US" sz="1400" b="0" i="0" kern="1200" dirty="0"/>
            <a:t>: Create mobile apps to make the recommender system accessible to a wider audience on smartphones and tablets.</a:t>
          </a:r>
          <a:endParaRPr lang="en-US" sz="1400" kern="1200" dirty="0"/>
        </a:p>
      </dsp:txBody>
      <dsp:txXfrm>
        <a:off x="3716012" y="1587033"/>
        <a:ext cx="1580273" cy="1690151"/>
      </dsp:txXfrm>
    </dsp:sp>
    <dsp:sp modelId="{FE5893BF-CD15-4944-ABD4-472AD5E51EC6}">
      <dsp:nvSpPr>
        <dsp:cNvPr id="0" name=""/>
        <dsp:cNvSpPr/>
      </dsp:nvSpPr>
      <dsp:spPr>
        <a:xfrm>
          <a:off x="5880987" y="322814"/>
          <a:ext cx="963966" cy="963966"/>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021CAE45-4698-42BB-92CD-029A6A702923}">
      <dsp:nvSpPr>
        <dsp:cNvPr id="0" name=""/>
        <dsp:cNvSpPr/>
      </dsp:nvSpPr>
      <dsp:spPr>
        <a:xfrm>
          <a:off x="6086422" y="528250"/>
          <a:ext cx="553095" cy="553095"/>
        </a:xfrm>
        <a:prstGeom prst="rect">
          <a:avLst/>
        </a:prstGeom>
        <a:solidFill>
          <a:schemeClr val="bg1"/>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2805122-30E9-4714-A7E6-43E302039A2C}">
      <dsp:nvSpPr>
        <dsp:cNvPr id="0" name=""/>
        <dsp:cNvSpPr/>
      </dsp:nvSpPr>
      <dsp:spPr>
        <a:xfrm>
          <a:off x="5572833" y="1587033"/>
          <a:ext cx="1580273" cy="1690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Expansion to Other Media Forms</a:t>
          </a:r>
          <a:r>
            <a:rPr lang="en-US" sz="1400" b="0" i="0" kern="1200" dirty="0"/>
            <a:t>: Explore extending recommendation capabilities beyond songs to include movies, TV shows, and other media types.</a:t>
          </a:r>
          <a:endParaRPr lang="en-US" sz="1400" kern="1200" dirty="0"/>
        </a:p>
      </dsp:txBody>
      <dsp:txXfrm>
        <a:off x="5572833" y="1587033"/>
        <a:ext cx="1580273" cy="1690151"/>
      </dsp:txXfrm>
    </dsp:sp>
    <dsp:sp modelId="{49F304AC-6BE5-41D6-B147-DFDC96A5FE12}">
      <dsp:nvSpPr>
        <dsp:cNvPr id="0" name=""/>
        <dsp:cNvSpPr/>
      </dsp:nvSpPr>
      <dsp:spPr>
        <a:xfrm>
          <a:off x="7737808" y="322814"/>
          <a:ext cx="963966" cy="963966"/>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995C2B73-9023-4D06-9114-D4B1F01EFB8E}">
      <dsp:nvSpPr>
        <dsp:cNvPr id="0" name=""/>
        <dsp:cNvSpPr/>
      </dsp:nvSpPr>
      <dsp:spPr>
        <a:xfrm>
          <a:off x="7943244" y="528250"/>
          <a:ext cx="553095" cy="553095"/>
        </a:xfrm>
        <a:prstGeom prst="rect">
          <a:avLst/>
        </a:prstGeom>
        <a:solidFill>
          <a:schemeClr val="bg1"/>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E724256-3534-4618-8D61-96C92E71DEF1}">
      <dsp:nvSpPr>
        <dsp:cNvPr id="0" name=""/>
        <dsp:cNvSpPr/>
      </dsp:nvSpPr>
      <dsp:spPr>
        <a:xfrm>
          <a:off x="7429655" y="1587033"/>
          <a:ext cx="1580273" cy="1690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Wearable Device Integration</a:t>
          </a:r>
          <a:r>
            <a:rPr lang="en-US" sz="1400" b="0" i="0" kern="1200" dirty="0"/>
            <a:t>: Explore integrating the system with wearable devices to monitor users' emotions continuously and provide timely recommendations.</a:t>
          </a:r>
          <a:endParaRPr lang="en-US" sz="1400" kern="1200" dirty="0"/>
        </a:p>
      </dsp:txBody>
      <dsp:txXfrm>
        <a:off x="7429655" y="1587033"/>
        <a:ext cx="1580273" cy="1690151"/>
      </dsp:txXfrm>
    </dsp:sp>
    <dsp:sp modelId="{DB478B71-5C60-4CB6-8ABF-7C7DDBB9C9B4}">
      <dsp:nvSpPr>
        <dsp:cNvPr id="0" name=""/>
        <dsp:cNvSpPr/>
      </dsp:nvSpPr>
      <dsp:spPr>
        <a:xfrm>
          <a:off x="9594629" y="322814"/>
          <a:ext cx="963966" cy="963966"/>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F6A69536-A8B5-4FFB-98FA-F402095F6D85}">
      <dsp:nvSpPr>
        <dsp:cNvPr id="0" name=""/>
        <dsp:cNvSpPr/>
      </dsp:nvSpPr>
      <dsp:spPr>
        <a:xfrm>
          <a:off x="9800065" y="528250"/>
          <a:ext cx="553095" cy="553095"/>
        </a:xfrm>
        <a:prstGeom prst="rect">
          <a:avLst/>
        </a:prstGeom>
        <a:solidFill>
          <a:schemeClr val="bg1"/>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78A537C-C2FB-4FF5-A438-BED9B01FC046}">
      <dsp:nvSpPr>
        <dsp:cNvPr id="0" name=""/>
        <dsp:cNvSpPr/>
      </dsp:nvSpPr>
      <dsp:spPr>
        <a:xfrm>
          <a:off x="9286476" y="1587033"/>
          <a:ext cx="1580273" cy="1690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Real-time Emotion Detection</a:t>
          </a:r>
          <a:r>
            <a:rPr lang="en-US" sz="1400" b="0" i="0" kern="1200" dirty="0"/>
            <a:t>: Implement real-time emotion detection to provide instant song recommendations based on users' current moods.</a:t>
          </a:r>
          <a:endParaRPr lang="en-US" sz="1400" kern="1200" dirty="0"/>
        </a:p>
      </dsp:txBody>
      <dsp:txXfrm>
        <a:off x="9286476" y="1587033"/>
        <a:ext cx="1580273" cy="1690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E4514-23B9-4F23-AE2F-E397F743D9B3}">
      <dsp:nvSpPr>
        <dsp:cNvPr id="0" name=""/>
        <dsp:cNvSpPr/>
      </dsp:nvSpPr>
      <dsp:spPr>
        <a:xfrm>
          <a:off x="0" y="2727"/>
          <a:ext cx="5262286"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48CE7A7-A1FB-4652-A696-178B63BAE483}">
      <dsp:nvSpPr>
        <dsp:cNvPr id="0" name=""/>
        <dsp:cNvSpPr/>
      </dsp:nvSpPr>
      <dsp:spPr>
        <a:xfrm>
          <a:off x="0" y="2727"/>
          <a:ext cx="5262286" cy="186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The objective of face emotion recognition (FER) is identifying emotions of a human. </a:t>
          </a:r>
        </a:p>
      </dsp:txBody>
      <dsp:txXfrm>
        <a:off x="0" y="2727"/>
        <a:ext cx="5262286" cy="1860043"/>
      </dsp:txXfrm>
    </dsp:sp>
    <dsp:sp modelId="{9D474E3A-92ED-4BB9-86BC-AFF6DD5083F9}">
      <dsp:nvSpPr>
        <dsp:cNvPr id="0" name=""/>
        <dsp:cNvSpPr/>
      </dsp:nvSpPr>
      <dsp:spPr>
        <a:xfrm>
          <a:off x="0" y="1862770"/>
          <a:ext cx="5262286" cy="0"/>
        </a:xfrm>
        <a:prstGeom prst="line">
          <a:avLst/>
        </a:prstGeom>
        <a:solidFill>
          <a:schemeClr val="accent2">
            <a:hueOff val="5817888"/>
            <a:satOff val="-34771"/>
            <a:lumOff val="-6961"/>
            <a:alphaOff val="0"/>
          </a:schemeClr>
        </a:solidFill>
        <a:ln w="25400" cap="flat" cmpd="sng" algn="ctr">
          <a:solidFill>
            <a:schemeClr val="accent2">
              <a:hueOff val="5817888"/>
              <a:satOff val="-34771"/>
              <a:lumOff val="-6961"/>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BE67D588-7C08-4754-85E8-00ECD103EEFD}">
      <dsp:nvSpPr>
        <dsp:cNvPr id="0" name=""/>
        <dsp:cNvSpPr/>
      </dsp:nvSpPr>
      <dsp:spPr>
        <a:xfrm>
          <a:off x="0" y="1862770"/>
          <a:ext cx="5262286" cy="186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In this project, we will be combining multiple services and open-source tools to make a          Python flask application that play songs based on the expression of user.</a:t>
          </a:r>
        </a:p>
      </dsp:txBody>
      <dsp:txXfrm>
        <a:off x="0" y="1862770"/>
        <a:ext cx="5262286" cy="1860043"/>
      </dsp:txXfrm>
    </dsp:sp>
    <dsp:sp modelId="{7B0BFF85-E3DA-4616-8F59-D8AFB3949E80}">
      <dsp:nvSpPr>
        <dsp:cNvPr id="0" name=""/>
        <dsp:cNvSpPr/>
      </dsp:nvSpPr>
      <dsp:spPr>
        <a:xfrm>
          <a:off x="0" y="3722814"/>
          <a:ext cx="5262286" cy="0"/>
        </a:xfrm>
        <a:prstGeom prst="line">
          <a:avLst/>
        </a:prstGeom>
        <a:solidFill>
          <a:schemeClr val="accent2">
            <a:hueOff val="11635776"/>
            <a:satOff val="-69541"/>
            <a:lumOff val="-13922"/>
            <a:alphaOff val="0"/>
          </a:schemeClr>
        </a:solidFill>
        <a:ln w="25400" cap="flat" cmpd="sng" algn="ctr">
          <a:solidFill>
            <a:schemeClr val="accent2">
              <a:hueOff val="11635776"/>
              <a:satOff val="-69541"/>
              <a:lumOff val="-13922"/>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E5D76CA4-BCD1-4D9C-A1C8-230DF77D685E}">
      <dsp:nvSpPr>
        <dsp:cNvPr id="0" name=""/>
        <dsp:cNvSpPr/>
      </dsp:nvSpPr>
      <dsp:spPr>
        <a:xfrm>
          <a:off x="0" y="3722814"/>
          <a:ext cx="5262286" cy="186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Facial Emotion Recognition (FER) is the technology that analyses facial expressions from both static images and videos in order to reveal information on one's emotional state.</a:t>
          </a:r>
        </a:p>
      </dsp:txBody>
      <dsp:txXfrm>
        <a:off x="0" y="3722814"/>
        <a:ext cx="5262286" cy="1860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B733F-7899-4FAB-8B45-FC6D7C2C802C}">
      <dsp:nvSpPr>
        <dsp:cNvPr id="0" name=""/>
        <dsp:cNvSpPr/>
      </dsp:nvSpPr>
      <dsp:spPr>
        <a:xfrm>
          <a:off x="0" y="1494"/>
          <a:ext cx="10869248" cy="757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6BA92-1852-4422-BB0F-C50881C57AFC}">
      <dsp:nvSpPr>
        <dsp:cNvPr id="0" name=""/>
        <dsp:cNvSpPr/>
      </dsp:nvSpPr>
      <dsp:spPr>
        <a:xfrm>
          <a:off x="229101" y="171900"/>
          <a:ext cx="416548" cy="4165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4259181-A9E7-4748-805A-527F8B0F2BC7}">
      <dsp:nvSpPr>
        <dsp:cNvPr id="0" name=""/>
        <dsp:cNvSpPr/>
      </dsp:nvSpPr>
      <dsp:spPr>
        <a:xfrm>
          <a:off x="874751" y="1494"/>
          <a:ext cx="9994496" cy="75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54" tIns="80154" rIns="80154" bIns="80154" numCol="1" spcCol="1270" anchor="ctr" anchorCtr="0">
          <a:noAutofit/>
        </a:bodyPr>
        <a:lstStyle/>
        <a:p>
          <a:pPr marL="0" lvl="0" indent="0" algn="l" defTabSz="844550">
            <a:lnSpc>
              <a:spcPct val="100000"/>
            </a:lnSpc>
            <a:spcBef>
              <a:spcPct val="0"/>
            </a:spcBef>
            <a:spcAft>
              <a:spcPct val="35000"/>
            </a:spcAft>
            <a:buNone/>
          </a:pPr>
          <a:r>
            <a:rPr lang="en-US" sz="1900" kern="1200"/>
            <a:t>The goal of emotion recognition is to classify an individual's emotional state based on their facial expressions, tone of voice, and other behavioral cues. </a:t>
          </a:r>
        </a:p>
      </dsp:txBody>
      <dsp:txXfrm>
        <a:off x="874751" y="1494"/>
        <a:ext cx="9994496" cy="757360"/>
      </dsp:txXfrm>
    </dsp:sp>
    <dsp:sp modelId="{D0E83549-FEF0-4B97-9D47-D48E7DD46CB0}">
      <dsp:nvSpPr>
        <dsp:cNvPr id="0" name=""/>
        <dsp:cNvSpPr/>
      </dsp:nvSpPr>
      <dsp:spPr>
        <a:xfrm>
          <a:off x="0" y="948194"/>
          <a:ext cx="10869248" cy="757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DD36C-029C-47AF-B685-B94FA41ABD23}">
      <dsp:nvSpPr>
        <dsp:cNvPr id="0" name=""/>
        <dsp:cNvSpPr/>
      </dsp:nvSpPr>
      <dsp:spPr>
        <a:xfrm>
          <a:off x="229101" y="1118600"/>
          <a:ext cx="416548" cy="416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6E2CCFB-7768-4390-8803-A58F3A8B4DBB}">
      <dsp:nvSpPr>
        <dsp:cNvPr id="0" name=""/>
        <dsp:cNvSpPr/>
      </dsp:nvSpPr>
      <dsp:spPr>
        <a:xfrm>
          <a:off x="874751" y="948194"/>
          <a:ext cx="9994496" cy="75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54" tIns="80154" rIns="80154" bIns="80154" numCol="1" spcCol="1270" anchor="ctr" anchorCtr="0">
          <a:noAutofit/>
        </a:bodyPr>
        <a:lstStyle/>
        <a:p>
          <a:pPr marL="0" lvl="0" indent="0" algn="l" defTabSz="844550">
            <a:lnSpc>
              <a:spcPct val="100000"/>
            </a:lnSpc>
            <a:spcBef>
              <a:spcPct val="0"/>
            </a:spcBef>
            <a:spcAft>
              <a:spcPct val="35000"/>
            </a:spcAft>
            <a:buNone/>
          </a:pPr>
          <a:r>
            <a:rPr lang="en-US" sz="1900" kern="1200"/>
            <a:t>This technology is often used in various applications, such as marketing, customer service, mental health, and security.</a:t>
          </a:r>
        </a:p>
      </dsp:txBody>
      <dsp:txXfrm>
        <a:off x="874751" y="948194"/>
        <a:ext cx="9994496" cy="757360"/>
      </dsp:txXfrm>
    </dsp:sp>
    <dsp:sp modelId="{C22C8108-8D00-41BB-8BD9-3E6756A13FE5}">
      <dsp:nvSpPr>
        <dsp:cNvPr id="0" name=""/>
        <dsp:cNvSpPr/>
      </dsp:nvSpPr>
      <dsp:spPr>
        <a:xfrm>
          <a:off x="0" y="1894895"/>
          <a:ext cx="10869248" cy="757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42AC2E-AC22-4E3C-966E-3FA57A760AF5}">
      <dsp:nvSpPr>
        <dsp:cNvPr id="0" name=""/>
        <dsp:cNvSpPr/>
      </dsp:nvSpPr>
      <dsp:spPr>
        <a:xfrm>
          <a:off x="229101" y="2065301"/>
          <a:ext cx="416548" cy="416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0FD5FBCB-354F-42E8-B27C-B63044BBFA81}">
      <dsp:nvSpPr>
        <dsp:cNvPr id="0" name=""/>
        <dsp:cNvSpPr/>
      </dsp:nvSpPr>
      <dsp:spPr>
        <a:xfrm>
          <a:off x="874751" y="1894895"/>
          <a:ext cx="9994496" cy="75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54" tIns="80154" rIns="80154" bIns="80154" numCol="1" spcCol="1270" anchor="ctr" anchorCtr="0">
          <a:noAutofit/>
        </a:bodyPr>
        <a:lstStyle/>
        <a:p>
          <a:pPr marL="0" lvl="0" indent="0" algn="l" defTabSz="844550">
            <a:lnSpc>
              <a:spcPct val="100000"/>
            </a:lnSpc>
            <a:spcBef>
              <a:spcPct val="0"/>
            </a:spcBef>
            <a:spcAft>
              <a:spcPct val="35000"/>
            </a:spcAft>
            <a:buNone/>
          </a:pPr>
          <a:r>
            <a:rPr lang="en-US" sz="1900" kern="1200"/>
            <a:t>Emotion recognition can be applied in  security system to identify suspicious or potentially dangerous  behaviors based on detected emotions.</a:t>
          </a:r>
        </a:p>
      </dsp:txBody>
      <dsp:txXfrm>
        <a:off x="874751" y="1894895"/>
        <a:ext cx="9994496" cy="757360"/>
      </dsp:txXfrm>
    </dsp:sp>
    <dsp:sp modelId="{A5D8A99D-DE45-4E1F-939C-86E3D0290E06}">
      <dsp:nvSpPr>
        <dsp:cNvPr id="0" name=""/>
        <dsp:cNvSpPr/>
      </dsp:nvSpPr>
      <dsp:spPr>
        <a:xfrm>
          <a:off x="0" y="2841595"/>
          <a:ext cx="10869248" cy="757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AA9C69-CFEC-4A3E-B96D-A41CEC4C1AAA}">
      <dsp:nvSpPr>
        <dsp:cNvPr id="0" name=""/>
        <dsp:cNvSpPr/>
      </dsp:nvSpPr>
      <dsp:spPr>
        <a:xfrm>
          <a:off x="229101" y="3012001"/>
          <a:ext cx="416548" cy="416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9A431BFA-8125-4F8A-BF25-F5F1EE4FF89A}">
      <dsp:nvSpPr>
        <dsp:cNvPr id="0" name=""/>
        <dsp:cNvSpPr/>
      </dsp:nvSpPr>
      <dsp:spPr>
        <a:xfrm>
          <a:off x="874751" y="2841595"/>
          <a:ext cx="9994496" cy="75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54" tIns="80154" rIns="80154" bIns="80154" numCol="1" spcCol="1270" anchor="ctr" anchorCtr="0">
          <a:noAutofit/>
        </a:bodyPr>
        <a:lstStyle/>
        <a:p>
          <a:pPr marL="0" lvl="0" indent="0" algn="l" defTabSz="844550">
            <a:lnSpc>
              <a:spcPct val="100000"/>
            </a:lnSpc>
            <a:spcBef>
              <a:spcPct val="0"/>
            </a:spcBef>
            <a:spcAft>
              <a:spcPct val="35000"/>
            </a:spcAft>
            <a:buNone/>
          </a:pPr>
          <a:r>
            <a:rPr lang="en-US" sz="1900" kern="1200"/>
            <a:t>It also can be used in Mental health applications to monitor and assess individuals emotional state over time.</a:t>
          </a:r>
        </a:p>
      </dsp:txBody>
      <dsp:txXfrm>
        <a:off x="874751" y="2841595"/>
        <a:ext cx="9994496" cy="757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A98CB-9F8A-41B4-9D0C-43387CD14CA1}">
      <dsp:nvSpPr>
        <dsp:cNvPr id="0" name=""/>
        <dsp:cNvSpPr/>
      </dsp:nvSpPr>
      <dsp:spPr>
        <a:xfrm>
          <a:off x="1389" y="569292"/>
          <a:ext cx="1750388" cy="105023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err="1">
              <a:latin typeface="Bahnschrift"/>
            </a:rPr>
            <a:t>VSCode</a:t>
          </a:r>
          <a:r>
            <a:rPr lang="en-US" sz="2900" kern="1200"/>
            <a:t>:</a:t>
          </a:r>
        </a:p>
      </dsp:txBody>
      <dsp:txXfrm>
        <a:off x="1389" y="569292"/>
        <a:ext cx="1750388" cy="1050233"/>
      </dsp:txXfrm>
    </dsp:sp>
    <dsp:sp modelId="{51650C53-68BD-408C-BF6D-8BC9CF661A44}">
      <dsp:nvSpPr>
        <dsp:cNvPr id="0" name=""/>
        <dsp:cNvSpPr/>
      </dsp:nvSpPr>
      <dsp:spPr>
        <a:xfrm>
          <a:off x="1926816" y="569292"/>
          <a:ext cx="1750388" cy="10502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Bahnschrift"/>
            </a:rPr>
            <a:t> </a:t>
          </a:r>
          <a:r>
            <a:rPr lang="en-US" sz="2900" kern="1200"/>
            <a:t>Json</a:t>
          </a:r>
        </a:p>
      </dsp:txBody>
      <dsp:txXfrm>
        <a:off x="1926816" y="569292"/>
        <a:ext cx="1750388" cy="1050233"/>
      </dsp:txXfrm>
    </dsp:sp>
    <dsp:sp modelId="{428B34B9-3E99-49E5-A3F8-C55859FA91FD}">
      <dsp:nvSpPr>
        <dsp:cNvPr id="0" name=""/>
        <dsp:cNvSpPr/>
      </dsp:nvSpPr>
      <dsp:spPr>
        <a:xfrm>
          <a:off x="3852244" y="569292"/>
          <a:ext cx="1750388" cy="10502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Bahnschrift"/>
            </a:rPr>
            <a:t> </a:t>
          </a:r>
          <a:r>
            <a:rPr lang="en-US" sz="2900" kern="1200"/>
            <a:t>Python </a:t>
          </a:r>
        </a:p>
      </dsp:txBody>
      <dsp:txXfrm>
        <a:off x="3852244" y="569292"/>
        <a:ext cx="1750388" cy="1050233"/>
      </dsp:txXfrm>
    </dsp:sp>
    <dsp:sp modelId="{DF63EAEA-EB49-48E0-9792-175C50555C26}">
      <dsp:nvSpPr>
        <dsp:cNvPr id="0" name=""/>
        <dsp:cNvSpPr/>
      </dsp:nvSpPr>
      <dsp:spPr>
        <a:xfrm>
          <a:off x="5777671" y="569292"/>
          <a:ext cx="1750388" cy="105023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Bahnschrift"/>
            </a:rPr>
            <a:t> </a:t>
          </a:r>
          <a:r>
            <a:rPr lang="en-US" sz="2900" kern="1200"/>
            <a:t>Pandas</a:t>
          </a:r>
        </a:p>
      </dsp:txBody>
      <dsp:txXfrm>
        <a:off x="5777671" y="569292"/>
        <a:ext cx="1750388" cy="1050233"/>
      </dsp:txXfrm>
    </dsp:sp>
    <dsp:sp modelId="{289ED388-A51C-4298-85E0-7F69EBB0F1F8}">
      <dsp:nvSpPr>
        <dsp:cNvPr id="0" name=""/>
        <dsp:cNvSpPr/>
      </dsp:nvSpPr>
      <dsp:spPr>
        <a:xfrm>
          <a:off x="7703098" y="569292"/>
          <a:ext cx="1750388" cy="105023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latin typeface="Bahnschrift"/>
            </a:rPr>
            <a:t>OpenCV</a:t>
          </a:r>
          <a:endParaRPr lang="en-US" sz="2900" kern="1200"/>
        </a:p>
      </dsp:txBody>
      <dsp:txXfrm>
        <a:off x="7703098" y="569292"/>
        <a:ext cx="1750388" cy="1050233"/>
      </dsp:txXfrm>
    </dsp:sp>
    <dsp:sp modelId="{C6F0007D-AEBE-488A-918C-6844A6AFC2E9}">
      <dsp:nvSpPr>
        <dsp:cNvPr id="0" name=""/>
        <dsp:cNvSpPr/>
      </dsp:nvSpPr>
      <dsp:spPr>
        <a:xfrm>
          <a:off x="9628526" y="569292"/>
          <a:ext cx="1750388" cy="105023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latin typeface="Bahnschrift"/>
            </a:rPr>
            <a:t>OS</a:t>
          </a:r>
          <a:r>
            <a:rPr lang="en-US" sz="2900" kern="1200"/>
            <a:t> Window</a:t>
          </a:r>
        </a:p>
      </dsp:txBody>
      <dsp:txXfrm>
        <a:off x="9628526" y="569292"/>
        <a:ext cx="1750388" cy="1050233"/>
      </dsp:txXfrm>
    </dsp:sp>
    <dsp:sp modelId="{296ED51A-DF47-4000-9442-9609187F92BB}">
      <dsp:nvSpPr>
        <dsp:cNvPr id="0" name=""/>
        <dsp:cNvSpPr/>
      </dsp:nvSpPr>
      <dsp:spPr>
        <a:xfrm>
          <a:off x="964102" y="1794564"/>
          <a:ext cx="1750388" cy="10502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Bahnschrift"/>
            </a:rPr>
            <a:t> </a:t>
          </a:r>
          <a:r>
            <a:rPr lang="en-US" sz="2900" kern="1200"/>
            <a:t>HTML</a:t>
          </a:r>
          <a:endParaRPr lang="en-US" sz="2900" kern="1200">
            <a:latin typeface="Bahnschrift"/>
          </a:endParaRPr>
        </a:p>
      </dsp:txBody>
      <dsp:txXfrm>
        <a:off x="964102" y="1794564"/>
        <a:ext cx="1750388" cy="1050233"/>
      </dsp:txXfrm>
    </dsp:sp>
    <dsp:sp modelId="{72D79396-8EF2-45DA-9B9B-9184EB71E147}">
      <dsp:nvSpPr>
        <dsp:cNvPr id="0" name=""/>
        <dsp:cNvSpPr/>
      </dsp:nvSpPr>
      <dsp:spPr>
        <a:xfrm>
          <a:off x="2889530" y="1794564"/>
          <a:ext cx="1750388" cy="10502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CSS</a:t>
          </a:r>
        </a:p>
      </dsp:txBody>
      <dsp:txXfrm>
        <a:off x="2889530" y="1794564"/>
        <a:ext cx="1750388" cy="1050233"/>
      </dsp:txXfrm>
    </dsp:sp>
    <dsp:sp modelId="{140A5E8B-DE50-4D9F-B20C-9A8644B56A67}">
      <dsp:nvSpPr>
        <dsp:cNvPr id="0" name=""/>
        <dsp:cNvSpPr/>
      </dsp:nvSpPr>
      <dsp:spPr>
        <a:xfrm>
          <a:off x="4814957" y="1794564"/>
          <a:ext cx="1750388" cy="105023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latin typeface="Bahnschrift"/>
            </a:rPr>
            <a:t>Python</a:t>
          </a:r>
          <a:r>
            <a:rPr lang="en-US" sz="2900" kern="1200"/>
            <a:t> Flask</a:t>
          </a:r>
        </a:p>
      </dsp:txBody>
      <dsp:txXfrm>
        <a:off x="4814957" y="1794564"/>
        <a:ext cx="1750388" cy="1050233"/>
      </dsp:txXfrm>
    </dsp:sp>
    <dsp:sp modelId="{ABB68963-2B47-4094-85AE-9F29F9D400B7}">
      <dsp:nvSpPr>
        <dsp:cNvPr id="0" name=""/>
        <dsp:cNvSpPr/>
      </dsp:nvSpPr>
      <dsp:spPr>
        <a:xfrm>
          <a:off x="6740385" y="1794564"/>
          <a:ext cx="1750388" cy="105023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latin typeface="Bahnschrift"/>
            </a:rPr>
            <a:t>WSGI</a:t>
          </a:r>
        </a:p>
      </dsp:txBody>
      <dsp:txXfrm>
        <a:off x="6740385" y="1794564"/>
        <a:ext cx="1750388" cy="1050233"/>
      </dsp:txXfrm>
    </dsp:sp>
    <dsp:sp modelId="{BEBFB571-7131-43C6-95E4-05C435132635}">
      <dsp:nvSpPr>
        <dsp:cNvPr id="0" name=""/>
        <dsp:cNvSpPr/>
      </dsp:nvSpPr>
      <dsp:spPr>
        <a:xfrm>
          <a:off x="8665812" y="1794564"/>
          <a:ext cx="1750388" cy="105023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Bahnschrift"/>
            </a:rPr>
            <a:t> </a:t>
          </a:r>
          <a:r>
            <a:rPr lang="en-US" sz="2900" kern="1200"/>
            <a:t>Local Host</a:t>
          </a:r>
        </a:p>
      </dsp:txBody>
      <dsp:txXfrm>
        <a:off x="8665812" y="1794564"/>
        <a:ext cx="1750388" cy="10502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30CC8-0AC8-4939-AEF5-14178685C41B}">
      <dsp:nvSpPr>
        <dsp:cNvPr id="0" name=""/>
        <dsp:cNvSpPr/>
      </dsp:nvSpPr>
      <dsp:spPr>
        <a:xfrm>
          <a:off x="0" y="0"/>
          <a:ext cx="9104243" cy="75110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2.0GHz AMD A4-9425 64bit PROCESSOR</a:t>
          </a:r>
        </a:p>
      </dsp:txBody>
      <dsp:txXfrm>
        <a:off x="21999" y="21999"/>
        <a:ext cx="8230279" cy="707102"/>
      </dsp:txXfrm>
    </dsp:sp>
    <dsp:sp modelId="{C70B076E-0100-48E3-B0B5-D5451F3D9169}">
      <dsp:nvSpPr>
        <dsp:cNvPr id="0" name=""/>
        <dsp:cNvSpPr/>
      </dsp:nvSpPr>
      <dsp:spPr>
        <a:xfrm>
          <a:off x="762480" y="887663"/>
          <a:ext cx="9104243" cy="751100"/>
        </a:xfrm>
        <a:prstGeom prst="roundRect">
          <a:avLst>
            <a:gd name="adj" fmla="val 10000"/>
          </a:avLst>
        </a:prstGeom>
        <a:solidFill>
          <a:schemeClr val="accent5">
            <a:hueOff val="730559"/>
            <a:satOff val="-4866"/>
            <a:lumOff val="-7712"/>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2.        4GB / 8GB RAM</a:t>
          </a:r>
        </a:p>
      </dsp:txBody>
      <dsp:txXfrm>
        <a:off x="784479" y="909662"/>
        <a:ext cx="7809549" cy="707102"/>
      </dsp:txXfrm>
    </dsp:sp>
    <dsp:sp modelId="{2573D093-D22E-4CE9-9BD8-0D5B49D48AA2}">
      <dsp:nvSpPr>
        <dsp:cNvPr id="0" name=""/>
        <dsp:cNvSpPr/>
      </dsp:nvSpPr>
      <dsp:spPr>
        <a:xfrm>
          <a:off x="1513580" y="1775327"/>
          <a:ext cx="9104243" cy="751100"/>
        </a:xfrm>
        <a:prstGeom prst="roundRect">
          <a:avLst>
            <a:gd name="adj" fmla="val 10000"/>
          </a:avLst>
        </a:prstGeom>
        <a:solidFill>
          <a:schemeClr val="accent5">
            <a:hueOff val="1461119"/>
            <a:satOff val="-9732"/>
            <a:lumOff val="-15425"/>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3.        WEBCAM</a:t>
          </a:r>
        </a:p>
      </dsp:txBody>
      <dsp:txXfrm>
        <a:off x="1535579" y="1797326"/>
        <a:ext cx="7820930" cy="707102"/>
      </dsp:txXfrm>
    </dsp:sp>
    <dsp:sp modelId="{3757CF84-5D3D-4C13-B29F-C2B122657E9E}">
      <dsp:nvSpPr>
        <dsp:cNvPr id="0" name=""/>
        <dsp:cNvSpPr/>
      </dsp:nvSpPr>
      <dsp:spPr>
        <a:xfrm>
          <a:off x="2276060" y="2662990"/>
          <a:ext cx="9104243" cy="751100"/>
        </a:xfrm>
        <a:prstGeom prst="roundRect">
          <a:avLst>
            <a:gd name="adj" fmla="val 10000"/>
          </a:avLst>
        </a:prstGeom>
        <a:solidFill>
          <a:schemeClr val="accent5">
            <a:hueOff val="2191678"/>
            <a:satOff val="-14598"/>
            <a:lumOff val="-23137"/>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4.         5GB HARD DISK SAPCE</a:t>
          </a:r>
        </a:p>
      </dsp:txBody>
      <dsp:txXfrm>
        <a:off x="2298059" y="2684989"/>
        <a:ext cx="7809549" cy="707102"/>
      </dsp:txXfrm>
    </dsp:sp>
    <dsp:sp modelId="{AA0A0573-CC75-4AF8-A3A0-B7D3BC12E56A}">
      <dsp:nvSpPr>
        <dsp:cNvPr id="0" name=""/>
        <dsp:cNvSpPr/>
      </dsp:nvSpPr>
      <dsp:spPr>
        <a:xfrm>
          <a:off x="8616028" y="575274"/>
          <a:ext cx="488215" cy="488215"/>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725876" y="575274"/>
        <a:ext cx="268519" cy="367382"/>
      </dsp:txXfrm>
    </dsp:sp>
    <dsp:sp modelId="{6DDE35CC-6716-4801-823D-41F930564EC4}">
      <dsp:nvSpPr>
        <dsp:cNvPr id="0" name=""/>
        <dsp:cNvSpPr/>
      </dsp:nvSpPr>
      <dsp:spPr>
        <a:xfrm>
          <a:off x="9378508" y="1462937"/>
          <a:ext cx="488215" cy="488215"/>
        </a:xfrm>
        <a:prstGeom prst="downArrow">
          <a:avLst>
            <a:gd name="adj1" fmla="val 55000"/>
            <a:gd name="adj2" fmla="val 45000"/>
          </a:avLst>
        </a:prstGeom>
        <a:solidFill>
          <a:schemeClr val="accent5">
            <a:tint val="40000"/>
            <a:alpha val="90000"/>
            <a:hueOff val="839858"/>
            <a:satOff val="-20724"/>
            <a:lumOff val="-2145"/>
            <a:alphaOff val="0"/>
          </a:schemeClr>
        </a:solidFill>
        <a:ln w="25400" cap="flat" cmpd="sng" algn="ctr">
          <a:solidFill>
            <a:schemeClr val="accent5">
              <a:tint val="40000"/>
              <a:alpha val="9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488356" y="1462937"/>
        <a:ext cx="268519" cy="367382"/>
      </dsp:txXfrm>
    </dsp:sp>
    <dsp:sp modelId="{EBCC8360-46F0-4D35-82AF-1A516238DDE0}">
      <dsp:nvSpPr>
        <dsp:cNvPr id="0" name=""/>
        <dsp:cNvSpPr/>
      </dsp:nvSpPr>
      <dsp:spPr>
        <a:xfrm>
          <a:off x="10129608" y="2350601"/>
          <a:ext cx="488215" cy="488215"/>
        </a:xfrm>
        <a:prstGeom prst="downArrow">
          <a:avLst>
            <a:gd name="adj1" fmla="val 55000"/>
            <a:gd name="adj2" fmla="val 45000"/>
          </a:avLst>
        </a:prstGeom>
        <a:solidFill>
          <a:schemeClr val="accent5">
            <a:tint val="40000"/>
            <a:alpha val="90000"/>
            <a:hueOff val="1679716"/>
            <a:satOff val="-41449"/>
            <a:lumOff val="-4290"/>
            <a:alphaOff val="0"/>
          </a:schemeClr>
        </a:solidFill>
        <a:ln w="25400" cap="flat" cmpd="sng" algn="ctr">
          <a:solidFill>
            <a:schemeClr val="accent5">
              <a:tint val="40000"/>
              <a:alpha val="9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10239456" y="2350601"/>
        <a:ext cx="268519" cy="3673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87C5F-CB95-4868-BEEA-85DE922288F3}">
      <dsp:nvSpPr>
        <dsp:cNvPr id="0" name=""/>
        <dsp:cNvSpPr/>
      </dsp:nvSpPr>
      <dsp:spPr>
        <a:xfrm>
          <a:off x="0" y="4540"/>
          <a:ext cx="8010099" cy="967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2E7BFD-75F7-4D0B-937D-129473DCC7EE}">
      <dsp:nvSpPr>
        <dsp:cNvPr id="0" name=""/>
        <dsp:cNvSpPr/>
      </dsp:nvSpPr>
      <dsp:spPr>
        <a:xfrm>
          <a:off x="292555" y="222143"/>
          <a:ext cx="531919" cy="5319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C12C7C8-BFE6-444B-97E9-1CE78AEE3484}">
      <dsp:nvSpPr>
        <dsp:cNvPr id="0" name=""/>
        <dsp:cNvSpPr/>
      </dsp:nvSpPr>
      <dsp:spPr>
        <a:xfrm>
          <a:off x="1117030" y="4540"/>
          <a:ext cx="6893068" cy="967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54" tIns="102354" rIns="102354" bIns="102354" numCol="1" spcCol="1270" anchor="ctr" anchorCtr="0">
          <a:noAutofit/>
        </a:bodyPr>
        <a:lstStyle/>
        <a:p>
          <a:pPr marL="0" lvl="0" indent="0" algn="l" defTabSz="711200">
            <a:lnSpc>
              <a:spcPct val="100000"/>
            </a:lnSpc>
            <a:spcBef>
              <a:spcPct val="0"/>
            </a:spcBef>
            <a:spcAft>
              <a:spcPct val="35000"/>
            </a:spcAft>
            <a:buNone/>
          </a:pPr>
          <a:r>
            <a:rPr lang="en-US" sz="1600" kern="1200"/>
            <a:t>Localhost is a hostname that refers to the local machine currently making the request. </a:t>
          </a:r>
        </a:p>
      </dsp:txBody>
      <dsp:txXfrm>
        <a:off x="1117030" y="4540"/>
        <a:ext cx="6893068" cy="967126"/>
      </dsp:txXfrm>
    </dsp:sp>
    <dsp:sp modelId="{5F8B0971-B211-4B9A-AE8A-7D2233341008}">
      <dsp:nvSpPr>
        <dsp:cNvPr id="0" name=""/>
        <dsp:cNvSpPr/>
      </dsp:nvSpPr>
      <dsp:spPr>
        <a:xfrm>
          <a:off x="0" y="1213448"/>
          <a:ext cx="8010099" cy="967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2C66AD-8D28-4CBF-818B-60D8DA55037C}">
      <dsp:nvSpPr>
        <dsp:cNvPr id="0" name=""/>
        <dsp:cNvSpPr/>
      </dsp:nvSpPr>
      <dsp:spPr>
        <a:xfrm>
          <a:off x="292555" y="1431051"/>
          <a:ext cx="531919" cy="5319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D700EC7D-048A-4C46-B4C3-33DA88C277F7}">
      <dsp:nvSpPr>
        <dsp:cNvPr id="0" name=""/>
        <dsp:cNvSpPr/>
      </dsp:nvSpPr>
      <dsp:spPr>
        <a:xfrm>
          <a:off x="1117030" y="1213448"/>
          <a:ext cx="6893068" cy="967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54" tIns="102354" rIns="102354" bIns="102354" numCol="1" spcCol="1270" anchor="ctr" anchorCtr="0">
          <a:noAutofit/>
        </a:bodyPr>
        <a:lstStyle/>
        <a:p>
          <a:pPr marL="0" lvl="0" indent="0" algn="l" defTabSz="711200">
            <a:lnSpc>
              <a:spcPct val="100000"/>
            </a:lnSpc>
            <a:spcBef>
              <a:spcPct val="0"/>
            </a:spcBef>
            <a:spcAft>
              <a:spcPct val="35000"/>
            </a:spcAft>
            <a:buNone/>
          </a:pPr>
          <a:r>
            <a:rPr lang="en-US" sz="1600" kern="1200"/>
            <a:t>On many computers, localhost is an alias for the IP address 127.0. 0.1. When a computer pings this IP address, it is communicating with itself.</a:t>
          </a:r>
        </a:p>
      </dsp:txBody>
      <dsp:txXfrm>
        <a:off x="1117030" y="1213448"/>
        <a:ext cx="6893068" cy="967126"/>
      </dsp:txXfrm>
    </dsp:sp>
    <dsp:sp modelId="{43F369C5-C542-4686-9767-042CEE213812}">
      <dsp:nvSpPr>
        <dsp:cNvPr id="0" name=""/>
        <dsp:cNvSpPr/>
      </dsp:nvSpPr>
      <dsp:spPr>
        <a:xfrm>
          <a:off x="0" y="2422355"/>
          <a:ext cx="8010099" cy="967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0316A-4D40-4966-B714-80F8EAE35D20}">
      <dsp:nvSpPr>
        <dsp:cNvPr id="0" name=""/>
        <dsp:cNvSpPr/>
      </dsp:nvSpPr>
      <dsp:spPr>
        <a:xfrm>
          <a:off x="292555" y="2639959"/>
          <a:ext cx="531919" cy="5319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B7037529-886B-404F-8DCD-40A06198FBCB}">
      <dsp:nvSpPr>
        <dsp:cNvPr id="0" name=""/>
        <dsp:cNvSpPr/>
      </dsp:nvSpPr>
      <dsp:spPr>
        <a:xfrm>
          <a:off x="1117030" y="2422355"/>
          <a:ext cx="6893068" cy="967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54" tIns="102354" rIns="102354" bIns="102354" numCol="1" spcCol="1270" anchor="ctr" anchorCtr="0">
          <a:noAutofit/>
        </a:bodyPr>
        <a:lstStyle/>
        <a:p>
          <a:pPr marL="0" lvl="0" indent="0" algn="l" defTabSz="711200">
            <a:lnSpc>
              <a:spcPct val="100000"/>
            </a:lnSpc>
            <a:spcBef>
              <a:spcPct val="0"/>
            </a:spcBef>
            <a:spcAft>
              <a:spcPct val="35000"/>
            </a:spcAft>
            <a:buNone/>
          </a:pPr>
          <a:r>
            <a:rPr lang="en-US" sz="1600" kern="1200"/>
            <a:t>Local host is the current host in which you are logged in.</a:t>
          </a:r>
        </a:p>
      </dsp:txBody>
      <dsp:txXfrm>
        <a:off x="1117030" y="2422355"/>
        <a:ext cx="6893068" cy="967126"/>
      </dsp:txXfrm>
    </dsp:sp>
    <dsp:sp modelId="{0E662654-CF28-404A-B4F6-A47D6D37F01A}">
      <dsp:nvSpPr>
        <dsp:cNvPr id="0" name=""/>
        <dsp:cNvSpPr/>
      </dsp:nvSpPr>
      <dsp:spPr>
        <a:xfrm>
          <a:off x="0" y="3631263"/>
          <a:ext cx="8010099" cy="967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92EB1-12FE-4C6F-B148-1A6A63DD5F5D}">
      <dsp:nvSpPr>
        <dsp:cNvPr id="0" name=""/>
        <dsp:cNvSpPr/>
      </dsp:nvSpPr>
      <dsp:spPr>
        <a:xfrm>
          <a:off x="292555" y="3848867"/>
          <a:ext cx="531919" cy="5319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E606A08-2F2B-4F1A-B542-EB1131BF2EEA}">
      <dsp:nvSpPr>
        <dsp:cNvPr id="0" name=""/>
        <dsp:cNvSpPr/>
      </dsp:nvSpPr>
      <dsp:spPr>
        <a:xfrm>
          <a:off x="1117030" y="3631263"/>
          <a:ext cx="6893068" cy="967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54" tIns="102354" rIns="102354" bIns="102354" numCol="1" spcCol="1270" anchor="ctr" anchorCtr="0">
          <a:noAutofit/>
        </a:bodyPr>
        <a:lstStyle/>
        <a:p>
          <a:pPr marL="0" lvl="0" indent="0" algn="l" defTabSz="711200">
            <a:lnSpc>
              <a:spcPct val="100000"/>
            </a:lnSpc>
            <a:spcBef>
              <a:spcPct val="0"/>
            </a:spcBef>
            <a:spcAft>
              <a:spcPct val="35000"/>
            </a:spcAft>
            <a:buNone/>
          </a:pPr>
          <a:r>
            <a:rPr lang="en-US" sz="1600" kern="1200"/>
            <a:t>Just like HTTP and HTTPS , the localhost is a protocol. Remember that the website domain name is what follows the http or https.</a:t>
          </a:r>
        </a:p>
      </dsp:txBody>
      <dsp:txXfrm>
        <a:off x="1117030" y="3631263"/>
        <a:ext cx="6893068" cy="967126"/>
      </dsp:txXfrm>
    </dsp:sp>
    <dsp:sp modelId="{B64FFFC3-2F84-464C-8FD4-23703BBC5D96}">
      <dsp:nvSpPr>
        <dsp:cNvPr id="0" name=""/>
        <dsp:cNvSpPr/>
      </dsp:nvSpPr>
      <dsp:spPr>
        <a:xfrm>
          <a:off x="0" y="4840171"/>
          <a:ext cx="8010099" cy="967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F4602-DC5E-4C63-8CAA-23092BCACBA2}">
      <dsp:nvSpPr>
        <dsp:cNvPr id="0" name=""/>
        <dsp:cNvSpPr/>
      </dsp:nvSpPr>
      <dsp:spPr>
        <a:xfrm>
          <a:off x="292555" y="5057774"/>
          <a:ext cx="531919" cy="5319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5B328324-FA49-4DC3-8169-099BF40DAAFC}">
      <dsp:nvSpPr>
        <dsp:cNvPr id="0" name=""/>
        <dsp:cNvSpPr/>
      </dsp:nvSpPr>
      <dsp:spPr>
        <a:xfrm>
          <a:off x="1117030" y="4840171"/>
          <a:ext cx="6893068" cy="967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54" tIns="102354" rIns="102354" bIns="102354" numCol="1" spcCol="1270" anchor="ctr" anchorCtr="0">
          <a:noAutofit/>
        </a:bodyPr>
        <a:lstStyle/>
        <a:p>
          <a:pPr marL="0" lvl="0" indent="0" algn="l" defTabSz="711200">
            <a:lnSpc>
              <a:spcPct val="100000"/>
            </a:lnSpc>
            <a:spcBef>
              <a:spcPct val="0"/>
            </a:spcBef>
            <a:spcAft>
              <a:spcPct val="35000"/>
            </a:spcAft>
            <a:buNone/>
          </a:pPr>
          <a:r>
            <a:rPr lang="en-US" sz="1600" kern="1200"/>
            <a:t>In Windows 10 the hosts file is located at c:\Windows\System32\Drivers\etc\hosts.</a:t>
          </a:r>
        </a:p>
      </dsp:txBody>
      <dsp:txXfrm>
        <a:off x="1117030" y="4840171"/>
        <a:ext cx="6893068" cy="9671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C64B3-D0E8-4B0B-AD9E-40D18CCA762A}">
      <dsp:nvSpPr>
        <dsp:cNvPr id="0" name=""/>
        <dsp:cNvSpPr/>
      </dsp:nvSpPr>
      <dsp:spPr>
        <a:xfrm>
          <a:off x="0" y="0"/>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4BC8C69-6CCA-470B-9BAF-24DF6988608E}">
      <dsp:nvSpPr>
        <dsp:cNvPr id="0" name=""/>
        <dsp:cNvSpPr/>
      </dsp:nvSpPr>
      <dsp:spPr>
        <a:xfrm>
          <a:off x="0" y="0"/>
          <a:ext cx="8010099" cy="726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OpenCV (Open Source Computer Vision Library) is an open source computer vision and machine learning software library.</a:t>
          </a:r>
        </a:p>
      </dsp:txBody>
      <dsp:txXfrm>
        <a:off x="0" y="0"/>
        <a:ext cx="8010099" cy="726479"/>
      </dsp:txXfrm>
    </dsp:sp>
    <dsp:sp modelId="{D8A034B8-A0A9-449E-80AD-3A9E5FE25B87}">
      <dsp:nvSpPr>
        <dsp:cNvPr id="0" name=""/>
        <dsp:cNvSpPr/>
      </dsp:nvSpPr>
      <dsp:spPr>
        <a:xfrm>
          <a:off x="0" y="726479"/>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B9F78F4F-1511-414E-8059-D78258674FE9}">
      <dsp:nvSpPr>
        <dsp:cNvPr id="0" name=""/>
        <dsp:cNvSpPr/>
      </dsp:nvSpPr>
      <dsp:spPr>
        <a:xfrm>
          <a:off x="0" y="726479"/>
          <a:ext cx="8010099" cy="726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OpenCV allow you to perform several functionalities that are commonly utilized in face recognition systems:</a:t>
          </a:r>
        </a:p>
      </dsp:txBody>
      <dsp:txXfrm>
        <a:off x="0" y="726479"/>
        <a:ext cx="8010099" cy="726479"/>
      </dsp:txXfrm>
    </dsp:sp>
    <dsp:sp modelId="{2E3984B2-9466-4A95-A498-7211B25FB1F9}">
      <dsp:nvSpPr>
        <dsp:cNvPr id="0" name=""/>
        <dsp:cNvSpPr/>
      </dsp:nvSpPr>
      <dsp:spPr>
        <a:xfrm>
          <a:off x="0" y="1452959"/>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1FC7822-7F72-4EE6-97E4-979DBDDC3533}">
      <dsp:nvSpPr>
        <dsp:cNvPr id="0" name=""/>
        <dsp:cNvSpPr/>
      </dsp:nvSpPr>
      <dsp:spPr>
        <a:xfrm>
          <a:off x="0" y="1452959"/>
          <a:ext cx="8010099" cy="726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 Face detection </a:t>
          </a:r>
        </a:p>
      </dsp:txBody>
      <dsp:txXfrm>
        <a:off x="0" y="1452959"/>
        <a:ext cx="8010099" cy="726479"/>
      </dsp:txXfrm>
    </dsp:sp>
    <dsp:sp modelId="{EA8A0204-336A-4E28-B758-C3BC78D4B446}">
      <dsp:nvSpPr>
        <dsp:cNvPr id="0" name=""/>
        <dsp:cNvSpPr/>
      </dsp:nvSpPr>
      <dsp:spPr>
        <a:xfrm>
          <a:off x="0" y="2179439"/>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5327DBD-F474-4699-8A98-67CBA71D987D}">
      <dsp:nvSpPr>
        <dsp:cNvPr id="0" name=""/>
        <dsp:cNvSpPr/>
      </dsp:nvSpPr>
      <dsp:spPr>
        <a:xfrm>
          <a:off x="0" y="2179439"/>
          <a:ext cx="8010099" cy="726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II) image processing</a:t>
          </a:r>
        </a:p>
      </dsp:txBody>
      <dsp:txXfrm>
        <a:off x="0" y="2179439"/>
        <a:ext cx="8010099" cy="726479"/>
      </dsp:txXfrm>
    </dsp:sp>
    <dsp:sp modelId="{C7633664-D448-4D3A-B3CC-61D8A95EAF1F}">
      <dsp:nvSpPr>
        <dsp:cNvPr id="0" name=""/>
        <dsp:cNvSpPr/>
      </dsp:nvSpPr>
      <dsp:spPr>
        <a:xfrm>
          <a:off x="0" y="2905918"/>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DC20B7F2-35DB-48E6-98A5-9383A842F960}">
      <dsp:nvSpPr>
        <dsp:cNvPr id="0" name=""/>
        <dsp:cNvSpPr/>
      </dsp:nvSpPr>
      <dsp:spPr>
        <a:xfrm>
          <a:off x="0" y="2905918"/>
          <a:ext cx="8010099" cy="726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III) Feature extraction</a:t>
          </a:r>
        </a:p>
      </dsp:txBody>
      <dsp:txXfrm>
        <a:off x="0" y="2905918"/>
        <a:ext cx="8010099" cy="726479"/>
      </dsp:txXfrm>
    </dsp:sp>
    <dsp:sp modelId="{48542B67-ECFA-4685-BF48-89FF97DB8EE0}">
      <dsp:nvSpPr>
        <dsp:cNvPr id="0" name=""/>
        <dsp:cNvSpPr/>
      </dsp:nvSpPr>
      <dsp:spPr>
        <a:xfrm>
          <a:off x="0" y="3632398"/>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53583C9-A36B-4BC7-8F45-6BCDECAB19D2}">
      <dsp:nvSpPr>
        <dsp:cNvPr id="0" name=""/>
        <dsp:cNvSpPr/>
      </dsp:nvSpPr>
      <dsp:spPr>
        <a:xfrm>
          <a:off x="0" y="3632398"/>
          <a:ext cx="8010099" cy="726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Iv)  Face recognition Algorithms</a:t>
          </a:r>
        </a:p>
      </dsp:txBody>
      <dsp:txXfrm>
        <a:off x="0" y="3632398"/>
        <a:ext cx="8010099" cy="726479"/>
      </dsp:txXfrm>
    </dsp:sp>
    <dsp:sp modelId="{5DA94244-380A-4B8E-8915-659FE98A1378}">
      <dsp:nvSpPr>
        <dsp:cNvPr id="0" name=""/>
        <dsp:cNvSpPr/>
      </dsp:nvSpPr>
      <dsp:spPr>
        <a:xfrm>
          <a:off x="0" y="4358878"/>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31765DE-502C-4419-853C-B13E43C74301}">
      <dsp:nvSpPr>
        <dsp:cNvPr id="0" name=""/>
        <dsp:cNvSpPr/>
      </dsp:nvSpPr>
      <dsp:spPr>
        <a:xfrm>
          <a:off x="0" y="4358878"/>
          <a:ext cx="8010099" cy="726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V)   Real-Time Face Recognition </a:t>
          </a:r>
        </a:p>
      </dsp:txBody>
      <dsp:txXfrm>
        <a:off x="0" y="4358878"/>
        <a:ext cx="8010099" cy="726479"/>
      </dsp:txXfrm>
    </dsp:sp>
    <dsp:sp modelId="{94EE2D9A-7959-405B-86A1-5A7CA6FB9F40}">
      <dsp:nvSpPr>
        <dsp:cNvPr id="0" name=""/>
        <dsp:cNvSpPr/>
      </dsp:nvSpPr>
      <dsp:spPr>
        <a:xfrm>
          <a:off x="0" y="5085358"/>
          <a:ext cx="80100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3DDBF4F-BA68-4CE9-9DFE-E5B650607F5C}">
      <dsp:nvSpPr>
        <dsp:cNvPr id="0" name=""/>
        <dsp:cNvSpPr/>
      </dsp:nvSpPr>
      <dsp:spPr>
        <a:xfrm>
          <a:off x="0" y="5085358"/>
          <a:ext cx="8010099" cy="726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Vi)  Visualization and Display</a:t>
          </a:r>
        </a:p>
      </dsp:txBody>
      <dsp:txXfrm>
        <a:off x="0" y="5085358"/>
        <a:ext cx="8010099" cy="7264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D0B30-388B-4B5F-8C93-D3E5488BCFDF}">
      <dsp:nvSpPr>
        <dsp:cNvPr id="0" name=""/>
        <dsp:cNvSpPr/>
      </dsp:nvSpPr>
      <dsp:spPr>
        <a:xfrm>
          <a:off x="0" y="521893"/>
          <a:ext cx="3200710" cy="2032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54904303-5DBD-41CC-A503-9F1E0A1947EC}">
      <dsp:nvSpPr>
        <dsp:cNvPr id="0" name=""/>
        <dsp:cNvSpPr/>
      </dsp:nvSpPr>
      <dsp:spPr>
        <a:xfrm>
          <a:off x="355634" y="859746"/>
          <a:ext cx="3200710" cy="20324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Flask is a lightweight and flexible web framework for Python. It is designed to be easy to use and provides the necessary tools and feature to build web applications quickly and efficiently.</a:t>
          </a:r>
        </a:p>
      </dsp:txBody>
      <dsp:txXfrm>
        <a:off x="415162" y="919274"/>
        <a:ext cx="3081654" cy="1913395"/>
      </dsp:txXfrm>
    </dsp:sp>
    <dsp:sp modelId="{2CC1BDA9-70E5-4D57-ACBC-A40F6125CD47}">
      <dsp:nvSpPr>
        <dsp:cNvPr id="0" name=""/>
        <dsp:cNvSpPr/>
      </dsp:nvSpPr>
      <dsp:spPr>
        <a:xfrm>
          <a:off x="3911979" y="521893"/>
          <a:ext cx="3200710" cy="2032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9994B22-A836-4A37-BA27-3832EB81897B}">
      <dsp:nvSpPr>
        <dsp:cNvPr id="0" name=""/>
        <dsp:cNvSpPr/>
      </dsp:nvSpPr>
      <dsp:spPr>
        <a:xfrm>
          <a:off x="4267614" y="859746"/>
          <a:ext cx="3200710" cy="20324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Flask is known for its simplicity and easy of use , making it an excellent choice for beginners and developers who want to quickly prototype web applications.</a:t>
          </a:r>
        </a:p>
      </dsp:txBody>
      <dsp:txXfrm>
        <a:off x="4327142" y="919274"/>
        <a:ext cx="3081654" cy="1913395"/>
      </dsp:txXfrm>
    </dsp:sp>
    <dsp:sp modelId="{032EA78D-6A32-4B69-91C1-DC0072778060}">
      <dsp:nvSpPr>
        <dsp:cNvPr id="0" name=""/>
        <dsp:cNvSpPr/>
      </dsp:nvSpPr>
      <dsp:spPr>
        <a:xfrm>
          <a:off x="7823958" y="521893"/>
          <a:ext cx="3200710" cy="2032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197EAD5-9660-4968-8399-EB5D047C81AD}">
      <dsp:nvSpPr>
        <dsp:cNvPr id="0" name=""/>
        <dsp:cNvSpPr/>
      </dsp:nvSpPr>
      <dsp:spPr>
        <a:xfrm>
          <a:off x="8179593" y="859746"/>
          <a:ext cx="3200710" cy="20324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Flask with WSGI servers:-  Flask is compatible with various WSGI servers which allows it to be deployed in different production environment.</a:t>
          </a:r>
        </a:p>
      </dsp:txBody>
      <dsp:txXfrm>
        <a:off x="8239121" y="919274"/>
        <a:ext cx="3081654" cy="19133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B9AD4-DF21-48C3-887D-A09E280046B1}">
      <dsp:nvSpPr>
        <dsp:cNvPr id="0" name=""/>
        <dsp:cNvSpPr/>
      </dsp:nvSpPr>
      <dsp:spPr>
        <a:xfrm>
          <a:off x="0" y="1672"/>
          <a:ext cx="10869248" cy="9375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CBA81-D69A-42CA-9572-D37FAABD811C}">
      <dsp:nvSpPr>
        <dsp:cNvPr id="0" name=""/>
        <dsp:cNvSpPr/>
      </dsp:nvSpPr>
      <dsp:spPr>
        <a:xfrm>
          <a:off x="283617" y="212628"/>
          <a:ext cx="516172" cy="5156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7D22237-BE36-4417-A93A-B2AC28CD0A9E}">
      <dsp:nvSpPr>
        <dsp:cNvPr id="0" name=""/>
        <dsp:cNvSpPr/>
      </dsp:nvSpPr>
      <dsp:spPr>
        <a:xfrm>
          <a:off x="1083408" y="1672"/>
          <a:ext cx="9685696" cy="93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24" tIns="99324" rIns="99324" bIns="99324" numCol="1" spcCol="1270" anchor="ctr" anchorCtr="0">
          <a:noAutofit/>
        </a:bodyPr>
        <a:lstStyle/>
        <a:p>
          <a:pPr marL="0" lvl="0" indent="0" algn="l" defTabSz="622300">
            <a:lnSpc>
              <a:spcPct val="100000"/>
            </a:lnSpc>
            <a:spcBef>
              <a:spcPct val="0"/>
            </a:spcBef>
            <a:spcAft>
              <a:spcPct val="35000"/>
            </a:spcAft>
            <a:buNone/>
          </a:pPr>
          <a:r>
            <a:rPr lang="en-US" sz="1400" kern="1200"/>
            <a:t>WSGI refers to Web Server Gateway Interface. WSGI plays a vital role at the time when you deploy your Django or Flask application.</a:t>
          </a:r>
        </a:p>
      </dsp:txBody>
      <dsp:txXfrm>
        <a:off x="1083408" y="1672"/>
        <a:ext cx="9685696" cy="938495"/>
      </dsp:txXfrm>
    </dsp:sp>
    <dsp:sp modelId="{D16194E8-51FF-47B8-85A8-61E06A80AF73}">
      <dsp:nvSpPr>
        <dsp:cNvPr id="0" name=""/>
        <dsp:cNvSpPr/>
      </dsp:nvSpPr>
      <dsp:spPr>
        <a:xfrm>
          <a:off x="0" y="1143086"/>
          <a:ext cx="10869248" cy="9375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59D454-5216-4400-832D-A022FCB1CE37}">
      <dsp:nvSpPr>
        <dsp:cNvPr id="0" name=""/>
        <dsp:cNvSpPr/>
      </dsp:nvSpPr>
      <dsp:spPr>
        <a:xfrm>
          <a:off x="283617" y="1354041"/>
          <a:ext cx="516172" cy="5156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71FBE90-DDA6-4FEE-AE15-C4C26E0299E5}">
      <dsp:nvSpPr>
        <dsp:cNvPr id="0" name=""/>
        <dsp:cNvSpPr/>
      </dsp:nvSpPr>
      <dsp:spPr>
        <a:xfrm>
          <a:off x="1083408" y="1143086"/>
          <a:ext cx="9685696" cy="93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24" tIns="99324" rIns="99324" bIns="99324" numCol="1" spcCol="1270" anchor="ctr" anchorCtr="0">
          <a:noAutofit/>
        </a:bodyPr>
        <a:lstStyle/>
        <a:p>
          <a:pPr marL="0" lvl="0" indent="0" algn="l" defTabSz="622300">
            <a:lnSpc>
              <a:spcPct val="100000"/>
            </a:lnSpc>
            <a:spcBef>
              <a:spcPct val="0"/>
            </a:spcBef>
            <a:spcAft>
              <a:spcPct val="35000"/>
            </a:spcAft>
            <a:buNone/>
          </a:pPr>
          <a:r>
            <a:rPr lang="en-US" sz="1400" kern="1200"/>
            <a:t>WSGI</a:t>
          </a:r>
          <a:r>
            <a:rPr lang="en-US" sz="1400" b="1" kern="1200"/>
            <a:t> </a:t>
          </a:r>
          <a:r>
            <a:rPr lang="en-US" sz="1400" kern="1200"/>
            <a:t>is a specification that describes the communication between web servers and Python web applications or frameworks.</a:t>
          </a:r>
        </a:p>
      </dsp:txBody>
      <dsp:txXfrm>
        <a:off x="1083408" y="1143086"/>
        <a:ext cx="9685696" cy="938495"/>
      </dsp:txXfrm>
    </dsp:sp>
    <dsp:sp modelId="{C91461B9-1446-48B6-891D-10CD00034A2E}">
      <dsp:nvSpPr>
        <dsp:cNvPr id="0" name=""/>
        <dsp:cNvSpPr/>
      </dsp:nvSpPr>
      <dsp:spPr>
        <a:xfrm>
          <a:off x="0" y="2284500"/>
          <a:ext cx="10869248" cy="9375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10325-0284-4B49-954E-F909A46BA34C}">
      <dsp:nvSpPr>
        <dsp:cNvPr id="0" name=""/>
        <dsp:cNvSpPr/>
      </dsp:nvSpPr>
      <dsp:spPr>
        <a:xfrm>
          <a:off x="283894" y="2495455"/>
          <a:ext cx="516172" cy="5156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C1A2AE0-D3FB-486C-A25A-EDBF07C54325}">
      <dsp:nvSpPr>
        <dsp:cNvPr id="0" name=""/>
        <dsp:cNvSpPr/>
      </dsp:nvSpPr>
      <dsp:spPr>
        <a:xfrm>
          <a:off x="1083962" y="2284500"/>
          <a:ext cx="9685696" cy="93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24" tIns="99324" rIns="99324" bIns="99324" numCol="1" spcCol="1270" anchor="ctr" anchorCtr="0">
          <a:noAutofit/>
        </a:bodyPr>
        <a:lstStyle/>
        <a:p>
          <a:pPr marL="0" lvl="0" indent="0" algn="l" defTabSz="622300">
            <a:lnSpc>
              <a:spcPct val="100000"/>
            </a:lnSpc>
            <a:spcBef>
              <a:spcPct val="0"/>
            </a:spcBef>
            <a:spcAft>
              <a:spcPct val="35000"/>
            </a:spcAft>
            <a:buNone/>
          </a:pPr>
          <a:r>
            <a:rPr lang="en-US" sz="1400" kern="1200"/>
            <a:t>WSGI allows web servers to communicate with web applications written in python. It provides as standard way for a web servers to forward HTTP requests to python applications and receive HTTP responses back. This enables developers to write web applications and receive HTTP responses back. This enables developers to write web applications that can be deployed on various web servers without being tightly  coupled to any specific server technology.</a:t>
          </a:r>
        </a:p>
      </dsp:txBody>
      <dsp:txXfrm>
        <a:off x="1083962" y="2284500"/>
        <a:ext cx="9685696" cy="9384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2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2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3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3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3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3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3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3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4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4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4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5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84560" y="365040"/>
            <a:ext cx="10868760" cy="78228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6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6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6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7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7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7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7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7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8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8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8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8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9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9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84560" y="365040"/>
            <a:ext cx="10868760" cy="78228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1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0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10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0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1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11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1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1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1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12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2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2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2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2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2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1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84560" y="365040"/>
            <a:ext cx="10868760" cy="78228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1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2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84560" y="365040"/>
            <a:ext cx="10868760" cy="1687320"/>
          </a:xfrm>
          <a:prstGeom prst="rect">
            <a:avLst/>
          </a:prstGeom>
        </p:spPr>
        <p:txBody>
          <a:bodyPr lIns="0" tIns="0" rIns="0" bIns="0" anchor="ctr">
            <a:noAutofit/>
          </a:bodyPr>
          <a:lstStyle/>
          <a:p>
            <a:endParaRPr lang="en-US" sz="1800" b="0" strike="noStrike" spc="-1">
              <a:solidFill>
                <a:srgbClr val="000000"/>
              </a:solidFill>
              <a:latin typeface="Avenir Next LT Pro"/>
            </a:endParaRPr>
          </a:p>
        </p:txBody>
      </p:sp>
      <p:sp>
        <p:nvSpPr>
          <p:cNvPr id="2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
        <p:nvSpPr>
          <p:cNvPr id="2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000000"/>
              </a:solidFill>
              <a:latin typeface="Avenir Next LT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p:cNvSpPr/>
          <p:nvPr/>
        </p:nvSpPr>
        <p:spPr>
          <a:xfrm>
            <a:off x="0" y="0"/>
            <a:ext cx="12191760" cy="2290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7" name="PlaceHolder 2"/>
          <p:cNvSpPr>
            <a:spLocks noGrp="1"/>
          </p:cNvSpPr>
          <p:nvPr>
            <p:ph type="title"/>
          </p:nvPr>
        </p:nvSpPr>
        <p:spPr>
          <a:xfrm>
            <a:off x="484560" y="365040"/>
            <a:ext cx="10868760" cy="1687320"/>
          </a:xfrm>
          <a:prstGeom prst="rect">
            <a:avLst/>
          </a:prstGeom>
        </p:spPr>
        <p:txBody>
          <a:bodyPr anchor="b">
            <a:noAutofit/>
          </a:bodyPr>
          <a:lstStyle/>
          <a:p>
            <a:pPr>
              <a:lnSpc>
                <a:spcPct val="100000"/>
              </a:lnSpc>
            </a:pPr>
            <a:r>
              <a:rPr lang="en-US" sz="5400" b="0" strike="noStrike" spc="-1">
                <a:solidFill>
                  <a:srgbClr val="FFFFFF"/>
                </a:solidFill>
                <a:latin typeface="Bahnschrift"/>
              </a:rPr>
              <a:t>Click to edit Master title style</a:t>
            </a:r>
            <a:endParaRPr lang="en-US" sz="5400" b="0" strike="noStrike" spc="-1">
              <a:solidFill>
                <a:srgbClr val="000000"/>
              </a:solidFill>
              <a:latin typeface="Avenir Next LT Pro"/>
            </a:endParaRPr>
          </a:p>
        </p:txBody>
      </p:sp>
      <p:sp>
        <p:nvSpPr>
          <p:cNvPr id="2" name="PlaceHolder 3"/>
          <p:cNvSpPr>
            <a:spLocks noGrp="1"/>
          </p:cNvSpPr>
          <p:nvPr>
            <p:ph type="body"/>
          </p:nvPr>
        </p:nvSpPr>
        <p:spPr>
          <a:xfrm>
            <a:off x="484560" y="2576520"/>
            <a:ext cx="10868760" cy="3600000"/>
          </a:xfrm>
          <a:prstGeom prst="rect">
            <a:avLst/>
          </a:prstGeom>
        </p:spPr>
        <p:txBody>
          <a:bodyPr>
            <a:noAutofit/>
          </a:bodyPr>
          <a:lstStyle/>
          <a:p>
            <a:pPr>
              <a:lnSpc>
                <a:spcPct val="120000"/>
              </a:lnSpc>
              <a:spcBef>
                <a:spcPts val="1001"/>
              </a:spcBef>
              <a:tabLst>
                <a:tab pos="0" algn="l"/>
              </a:tabLst>
            </a:pPr>
            <a:r>
              <a:rPr lang="en-US" sz="2000" b="0" strike="noStrike" spc="-1">
                <a:solidFill>
                  <a:srgbClr val="000000"/>
                </a:solidFill>
                <a:latin typeface="Avenir Next LT Pro"/>
              </a:rPr>
              <a:t>Click to edit Master text styles</a:t>
            </a:r>
          </a:p>
          <a:p>
            <a:pPr marL="228600">
              <a:lnSpc>
                <a:spcPct val="120000"/>
              </a:lnSpc>
              <a:spcBef>
                <a:spcPts val="499"/>
              </a:spcBef>
              <a:tabLst>
                <a:tab pos="0" algn="l"/>
              </a:tabLst>
            </a:pPr>
            <a:r>
              <a:rPr lang="en-US" sz="1800" b="0" strike="noStrike" spc="-1">
                <a:solidFill>
                  <a:srgbClr val="000000"/>
                </a:solidFill>
                <a:latin typeface="Avenir Next LT Pro"/>
              </a:rPr>
              <a:t>Second level</a:t>
            </a:r>
          </a:p>
          <a:p>
            <a:pPr marL="457200">
              <a:lnSpc>
                <a:spcPct val="120000"/>
              </a:lnSpc>
              <a:spcBef>
                <a:spcPts val="499"/>
              </a:spcBef>
              <a:tabLst>
                <a:tab pos="0" algn="l"/>
              </a:tabLst>
            </a:pPr>
            <a:r>
              <a:rPr lang="en-US" sz="1600" b="0" strike="noStrike" spc="-1">
                <a:solidFill>
                  <a:srgbClr val="000000"/>
                </a:solidFill>
                <a:latin typeface="Avenir Next LT Pro"/>
              </a:rPr>
              <a:t>Third level</a:t>
            </a:r>
          </a:p>
          <a:p>
            <a:pPr marL="685800">
              <a:lnSpc>
                <a:spcPct val="120000"/>
              </a:lnSpc>
              <a:spcBef>
                <a:spcPts val="499"/>
              </a:spcBef>
              <a:tabLst>
                <a:tab pos="0" algn="l"/>
              </a:tabLst>
            </a:pPr>
            <a:r>
              <a:rPr lang="en-US" sz="1400" b="0" strike="noStrike" spc="-1">
                <a:solidFill>
                  <a:srgbClr val="000000"/>
                </a:solidFill>
                <a:latin typeface="Avenir Next LT Pro"/>
              </a:rPr>
              <a:t>Fourth level</a:t>
            </a:r>
          </a:p>
          <a:p>
            <a:pPr marL="914400">
              <a:lnSpc>
                <a:spcPct val="120000"/>
              </a:lnSpc>
              <a:spcBef>
                <a:spcPts val="499"/>
              </a:spcBef>
              <a:tabLst>
                <a:tab pos="0" algn="l"/>
              </a:tabLst>
            </a:pPr>
            <a:r>
              <a:rPr lang="en-US" sz="1400" b="0" strike="noStrike" spc="-1">
                <a:solidFill>
                  <a:srgbClr val="000000"/>
                </a:solidFill>
                <a:latin typeface="Avenir Next LT Pro"/>
              </a:rPr>
              <a:t>Fifth level</a:t>
            </a:r>
          </a:p>
        </p:txBody>
      </p:sp>
      <p:sp>
        <p:nvSpPr>
          <p:cNvPr id="3" name="PlaceHolder 4"/>
          <p:cNvSpPr>
            <a:spLocks noGrp="1"/>
          </p:cNvSpPr>
          <p:nvPr>
            <p:ph type="dt"/>
          </p:nvPr>
        </p:nvSpPr>
        <p:spPr>
          <a:xfrm>
            <a:off x="146160" y="6357240"/>
            <a:ext cx="2742840" cy="364680"/>
          </a:xfrm>
          <a:prstGeom prst="rect">
            <a:avLst/>
          </a:prstGeom>
        </p:spPr>
        <p:txBody>
          <a:bodyPr anchor="ctr">
            <a:noAutofit/>
          </a:bodyPr>
          <a:lstStyle/>
          <a:p>
            <a:pPr>
              <a:lnSpc>
                <a:spcPct val="100000"/>
              </a:lnSpc>
            </a:pPr>
            <a:fld id="{30069B29-C2C3-45F1-8C73-EBEEFF9246D2}" type="datetime1">
              <a:rPr lang="en-US" sz="900" b="0" strike="noStrike" spc="-1">
                <a:solidFill>
                  <a:srgbClr val="8B8B8B"/>
                </a:solidFill>
                <a:latin typeface="Avenir Next LT Pro"/>
              </a:rPr>
              <a:t>3/1/2024</a:t>
            </a:fld>
            <a:endParaRPr lang="en-IN" sz="900" b="0" strike="noStrike" spc="-1">
              <a:latin typeface="Times New Roman"/>
            </a:endParaRPr>
          </a:p>
        </p:txBody>
      </p:sp>
      <p:sp>
        <p:nvSpPr>
          <p:cNvPr id="4" name="PlaceHolder 5"/>
          <p:cNvSpPr>
            <a:spLocks noGrp="1"/>
          </p:cNvSpPr>
          <p:nvPr>
            <p:ph type="ftr"/>
          </p:nvPr>
        </p:nvSpPr>
        <p:spPr>
          <a:xfrm>
            <a:off x="6270120" y="6356520"/>
            <a:ext cx="4114440" cy="364680"/>
          </a:xfrm>
          <a:prstGeom prst="rect">
            <a:avLst/>
          </a:prstGeom>
        </p:spPr>
        <p:txBody>
          <a:bodyPr anchor="ctr">
            <a:noAutofit/>
          </a:bodyPr>
          <a:lstStyle/>
          <a:p>
            <a:endParaRPr lang="en-IN" sz="2400" b="0" strike="noStrike" spc="-1">
              <a:latin typeface="Times New Roman"/>
            </a:endParaRPr>
          </a:p>
        </p:txBody>
      </p:sp>
      <p:sp>
        <p:nvSpPr>
          <p:cNvPr id="5" name="PlaceHolder 6"/>
          <p:cNvSpPr>
            <a:spLocks noGrp="1"/>
          </p:cNvSpPr>
          <p:nvPr>
            <p:ph type="sldNum"/>
          </p:nvPr>
        </p:nvSpPr>
        <p:spPr>
          <a:xfrm>
            <a:off x="10765080" y="6356520"/>
            <a:ext cx="1280520" cy="364680"/>
          </a:xfrm>
          <a:prstGeom prst="rect">
            <a:avLst/>
          </a:prstGeom>
        </p:spPr>
        <p:txBody>
          <a:bodyPr anchor="ctr">
            <a:noAutofit/>
          </a:bodyPr>
          <a:lstStyle/>
          <a:p>
            <a:pPr algn="r">
              <a:lnSpc>
                <a:spcPct val="100000"/>
              </a:lnSpc>
            </a:pPr>
            <a:fld id="{EFAE2D14-7E09-4E83-A922-E7FC72C01743}" type="slidenum">
              <a:rPr lang="en-US" sz="900" b="0" strike="noStrike" spc="-1">
                <a:solidFill>
                  <a:srgbClr val="8B8B8B"/>
                </a:solidFill>
                <a:latin typeface="Avenir Next LT Pro"/>
              </a:rPr>
              <a:t>‹#›</a:t>
            </a:fld>
            <a:endParaRPr lang="en-IN" sz="9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CustomShape 1" hidden="1"/>
          <p:cNvSpPr/>
          <p:nvPr/>
        </p:nvSpPr>
        <p:spPr>
          <a:xfrm>
            <a:off x="0" y="0"/>
            <a:ext cx="12191760" cy="2290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43" name="PlaceHolder 2"/>
          <p:cNvSpPr>
            <a:spLocks noGrp="1"/>
          </p:cNvSpPr>
          <p:nvPr>
            <p:ph type="dt"/>
          </p:nvPr>
        </p:nvSpPr>
        <p:spPr>
          <a:xfrm>
            <a:off x="146160" y="6357240"/>
            <a:ext cx="2742840" cy="364680"/>
          </a:xfrm>
          <a:prstGeom prst="rect">
            <a:avLst/>
          </a:prstGeom>
        </p:spPr>
        <p:txBody>
          <a:bodyPr anchor="ctr">
            <a:noAutofit/>
          </a:bodyPr>
          <a:lstStyle/>
          <a:p>
            <a:pPr>
              <a:lnSpc>
                <a:spcPct val="100000"/>
              </a:lnSpc>
            </a:pPr>
            <a:fld id="{9E271C26-7D55-4A09-97D9-20B18E13FA2B}" type="datetime1">
              <a:rPr lang="en-US" sz="900" b="0" strike="noStrike" spc="-1">
                <a:solidFill>
                  <a:srgbClr val="8B8B8B"/>
                </a:solidFill>
                <a:latin typeface="Avenir Next LT Pro"/>
              </a:rPr>
              <a:t>3/1/2024</a:t>
            </a:fld>
            <a:endParaRPr lang="en-IN" sz="900" b="0" strike="noStrike" spc="-1">
              <a:latin typeface="Times New Roman"/>
            </a:endParaRPr>
          </a:p>
        </p:txBody>
      </p:sp>
      <p:sp>
        <p:nvSpPr>
          <p:cNvPr id="44" name="PlaceHolder 3"/>
          <p:cNvSpPr>
            <a:spLocks noGrp="1"/>
          </p:cNvSpPr>
          <p:nvPr>
            <p:ph type="ftr"/>
          </p:nvPr>
        </p:nvSpPr>
        <p:spPr>
          <a:xfrm>
            <a:off x="6270120" y="6356520"/>
            <a:ext cx="4114440" cy="364680"/>
          </a:xfrm>
          <a:prstGeom prst="rect">
            <a:avLst/>
          </a:prstGeom>
        </p:spPr>
        <p:txBody>
          <a:bodyPr anchor="ctr">
            <a:noAutofit/>
          </a:bodyPr>
          <a:lstStyle/>
          <a:p>
            <a:endParaRPr lang="en-IN" sz="2400" b="0" strike="noStrike" spc="-1">
              <a:latin typeface="Times New Roman"/>
            </a:endParaRPr>
          </a:p>
        </p:txBody>
      </p:sp>
      <p:sp>
        <p:nvSpPr>
          <p:cNvPr id="45" name="PlaceHolder 4"/>
          <p:cNvSpPr>
            <a:spLocks noGrp="1"/>
          </p:cNvSpPr>
          <p:nvPr>
            <p:ph type="sldNum"/>
          </p:nvPr>
        </p:nvSpPr>
        <p:spPr>
          <a:xfrm>
            <a:off x="10765080" y="6356520"/>
            <a:ext cx="1280520" cy="364680"/>
          </a:xfrm>
          <a:prstGeom prst="rect">
            <a:avLst/>
          </a:prstGeom>
        </p:spPr>
        <p:txBody>
          <a:bodyPr anchor="ctr">
            <a:noAutofit/>
          </a:bodyPr>
          <a:lstStyle/>
          <a:p>
            <a:pPr algn="r">
              <a:lnSpc>
                <a:spcPct val="100000"/>
              </a:lnSpc>
            </a:pPr>
            <a:fld id="{E5D1C53E-5223-4CDC-8B9C-7882E4549591}" type="slidenum">
              <a:rPr lang="en-US" sz="900" b="0" strike="noStrike" spc="-1">
                <a:solidFill>
                  <a:srgbClr val="8B8B8B"/>
                </a:solidFill>
                <a:latin typeface="Avenir Next LT Pro"/>
              </a:rPr>
              <a:t>‹#›</a:t>
            </a:fld>
            <a:endParaRPr lang="en-IN" sz="900" b="0" strike="noStrike" spc="-1">
              <a:latin typeface="Times New Roman"/>
            </a:endParaRPr>
          </a:p>
        </p:txBody>
      </p:sp>
      <p:sp>
        <p:nvSpPr>
          <p:cNvPr id="46" name="PlaceHolder 5"/>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venir Next LT Pro"/>
              </a:rPr>
              <a:t>Click to edit the title text format</a:t>
            </a:r>
          </a:p>
        </p:txBody>
      </p:sp>
      <p:sp>
        <p:nvSpPr>
          <p:cNvPr id="47"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CustomShape 1"/>
          <p:cNvSpPr/>
          <p:nvPr/>
        </p:nvSpPr>
        <p:spPr>
          <a:xfrm>
            <a:off x="0" y="0"/>
            <a:ext cx="12191760" cy="2290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85" name="PlaceHolder 2"/>
          <p:cNvSpPr>
            <a:spLocks noGrp="1"/>
          </p:cNvSpPr>
          <p:nvPr>
            <p:ph type="title"/>
          </p:nvPr>
        </p:nvSpPr>
        <p:spPr>
          <a:xfrm>
            <a:off x="484560" y="365040"/>
            <a:ext cx="10868760" cy="1687320"/>
          </a:xfrm>
          <a:prstGeom prst="rect">
            <a:avLst/>
          </a:prstGeom>
        </p:spPr>
        <p:txBody>
          <a:bodyPr anchor="b">
            <a:noAutofit/>
          </a:bodyPr>
          <a:lstStyle/>
          <a:p>
            <a:pPr>
              <a:lnSpc>
                <a:spcPct val="100000"/>
              </a:lnSpc>
            </a:pPr>
            <a:r>
              <a:rPr lang="en-US" sz="5400" b="0" strike="noStrike" spc="-1">
                <a:solidFill>
                  <a:srgbClr val="FFFFFF"/>
                </a:solidFill>
                <a:latin typeface="Bahnschrift"/>
              </a:rPr>
              <a:t>Click to edit Master title style</a:t>
            </a:r>
            <a:endParaRPr lang="en-US" sz="5400" b="0" strike="noStrike" spc="-1">
              <a:solidFill>
                <a:srgbClr val="000000"/>
              </a:solidFill>
              <a:latin typeface="Avenir Next LT Pro"/>
            </a:endParaRPr>
          </a:p>
        </p:txBody>
      </p:sp>
      <p:sp>
        <p:nvSpPr>
          <p:cNvPr id="86" name="PlaceHolder 3"/>
          <p:cNvSpPr>
            <a:spLocks noGrp="1"/>
          </p:cNvSpPr>
          <p:nvPr>
            <p:ph type="dt"/>
          </p:nvPr>
        </p:nvSpPr>
        <p:spPr>
          <a:xfrm>
            <a:off x="146160" y="6357240"/>
            <a:ext cx="2742840" cy="364680"/>
          </a:xfrm>
          <a:prstGeom prst="rect">
            <a:avLst/>
          </a:prstGeom>
        </p:spPr>
        <p:txBody>
          <a:bodyPr anchor="ctr">
            <a:noAutofit/>
          </a:bodyPr>
          <a:lstStyle/>
          <a:p>
            <a:pPr>
              <a:lnSpc>
                <a:spcPct val="100000"/>
              </a:lnSpc>
            </a:pPr>
            <a:fld id="{E36189D2-69FC-4F5B-A8B1-2B2DD2FD286D}" type="datetime1">
              <a:rPr lang="en-US" sz="900" b="0" strike="noStrike" spc="-1">
                <a:solidFill>
                  <a:srgbClr val="8B8B8B"/>
                </a:solidFill>
                <a:latin typeface="Avenir Next LT Pro"/>
              </a:rPr>
              <a:t>3/1/2024</a:t>
            </a:fld>
            <a:endParaRPr lang="en-IN" sz="900" b="0" strike="noStrike" spc="-1">
              <a:latin typeface="Times New Roman"/>
            </a:endParaRPr>
          </a:p>
        </p:txBody>
      </p:sp>
      <p:sp>
        <p:nvSpPr>
          <p:cNvPr id="87" name="PlaceHolder 4"/>
          <p:cNvSpPr>
            <a:spLocks noGrp="1"/>
          </p:cNvSpPr>
          <p:nvPr>
            <p:ph type="ftr"/>
          </p:nvPr>
        </p:nvSpPr>
        <p:spPr>
          <a:xfrm>
            <a:off x="6270120" y="6356520"/>
            <a:ext cx="4114440" cy="364680"/>
          </a:xfrm>
          <a:prstGeom prst="rect">
            <a:avLst/>
          </a:prstGeom>
        </p:spPr>
        <p:txBody>
          <a:bodyPr anchor="ctr">
            <a:noAutofit/>
          </a:bodyPr>
          <a:lstStyle/>
          <a:p>
            <a:endParaRPr lang="en-IN" sz="2400" b="0" strike="noStrike" spc="-1">
              <a:latin typeface="Times New Roman"/>
            </a:endParaRPr>
          </a:p>
        </p:txBody>
      </p:sp>
      <p:sp>
        <p:nvSpPr>
          <p:cNvPr id="88" name="PlaceHolder 5"/>
          <p:cNvSpPr>
            <a:spLocks noGrp="1"/>
          </p:cNvSpPr>
          <p:nvPr>
            <p:ph type="sldNum"/>
          </p:nvPr>
        </p:nvSpPr>
        <p:spPr>
          <a:xfrm>
            <a:off x="10765080" y="6356520"/>
            <a:ext cx="1280520" cy="364680"/>
          </a:xfrm>
          <a:prstGeom prst="rect">
            <a:avLst/>
          </a:prstGeom>
        </p:spPr>
        <p:txBody>
          <a:bodyPr anchor="ctr">
            <a:noAutofit/>
          </a:bodyPr>
          <a:lstStyle/>
          <a:p>
            <a:pPr algn="r">
              <a:lnSpc>
                <a:spcPct val="100000"/>
              </a:lnSpc>
            </a:pPr>
            <a:fld id="{AA15CB32-C4B5-4959-821E-D43E504723D2}" type="slidenum">
              <a:rPr lang="en-US" sz="900" b="0" strike="noStrike" spc="-1">
                <a:solidFill>
                  <a:srgbClr val="8B8B8B"/>
                </a:solidFill>
                <a:latin typeface="Avenir Next LT Pro"/>
              </a:rPr>
              <a:t>‹#›</a:t>
            </a:fld>
            <a:endParaRPr lang="en-IN" sz="900" b="0" strike="noStrike" spc="-1">
              <a:latin typeface="Times New Roman"/>
            </a:endParaRPr>
          </a:p>
        </p:txBody>
      </p:sp>
      <p:sp>
        <p:nvSpPr>
          <p:cNvPr id="89"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Avenir Next LT Pro"/>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00000"/>
                </a:solidFill>
                <a:latin typeface="Avenir Next LT Pro"/>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venir Next LT Pro"/>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venir Next LT Pro"/>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venir Next LT Pro"/>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venir Next LT Pro"/>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venir Next LT Pro"/>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TextShape 1"/>
          <p:cNvSpPr txBox="1"/>
          <p:nvPr/>
        </p:nvSpPr>
        <p:spPr>
          <a:xfrm>
            <a:off x="484560" y="365040"/>
            <a:ext cx="10868760" cy="1687320"/>
          </a:xfrm>
          <a:prstGeom prst="rect">
            <a:avLst/>
          </a:prstGeom>
          <a:noFill/>
          <a:ln>
            <a:noFill/>
          </a:ln>
        </p:spPr>
        <p:txBody>
          <a:bodyPr anchor="b">
            <a:normAutofit/>
          </a:bodyPr>
          <a:lstStyle/>
          <a:p>
            <a:r>
              <a:rPr lang="en-US" sz="3400" b="0" strike="noStrike" spc="-1">
                <a:solidFill>
                  <a:srgbClr val="FFFFFF"/>
                </a:solidFill>
                <a:latin typeface="Bahnschrift"/>
              </a:rPr>
              <a:t>Emotion Based Music </a:t>
            </a:r>
            <a:r>
              <a:rPr lang="en-US" sz="3400" b="0" strike="noStrike" spc="-1">
                <a:solidFill>
                  <a:srgbClr val="FFFFFF"/>
                </a:solidFill>
                <a:latin typeface="Bahnschrift"/>
                <a:ea typeface="Times New Roman;Times New Roman"/>
              </a:rPr>
              <a:t>Recommender </a:t>
            </a:r>
            <a:r>
              <a:rPr lang="en-US" sz="3400" b="0" strike="noStrike" spc="-1">
                <a:solidFill>
                  <a:srgbClr val="FFFFFF"/>
                </a:solidFill>
                <a:latin typeface="Bahnschrift"/>
              </a:rPr>
              <a:t> Using  Artificial Intelligence </a:t>
            </a:r>
            <a:br/>
            <a:endParaRPr lang="en-US" sz="3400" b="0" strike="noStrike" spc="-1">
              <a:solidFill>
                <a:srgbClr val="000000"/>
              </a:solidFill>
              <a:latin typeface="Avenir Next LT Pro"/>
            </a:endParaRPr>
          </a:p>
        </p:txBody>
      </p:sp>
      <p:sp>
        <p:nvSpPr>
          <p:cNvPr id="127" name="TextShape 2"/>
          <p:cNvSpPr txBox="1"/>
          <p:nvPr/>
        </p:nvSpPr>
        <p:spPr>
          <a:xfrm>
            <a:off x="484560" y="2576520"/>
            <a:ext cx="10868760" cy="3600000"/>
          </a:xfrm>
          <a:prstGeom prst="rect">
            <a:avLst/>
          </a:prstGeom>
          <a:noFill/>
          <a:ln>
            <a:noFill/>
          </a:ln>
        </p:spPr>
        <p:txBody>
          <a:bodyPr anchor="ctr">
            <a:normAutofit/>
          </a:bodyPr>
          <a:lstStyle/>
          <a:p>
            <a:pPr>
              <a:lnSpc>
                <a:spcPct val="120000"/>
              </a:lnSpc>
              <a:spcBef>
                <a:spcPts val="1001"/>
              </a:spcBef>
              <a:tabLst>
                <a:tab pos="0" algn="l"/>
              </a:tabLst>
            </a:pPr>
            <a:r>
              <a:rPr lang="en-US" sz="2000" b="0" strike="noStrike" spc="-1">
                <a:solidFill>
                  <a:srgbClr val="000000"/>
                </a:solidFill>
                <a:latin typeface="Avenir Next LT Pro"/>
              </a:rPr>
              <a:t>Project by:-</a:t>
            </a:r>
          </a:p>
          <a:p>
            <a:pPr>
              <a:lnSpc>
                <a:spcPct val="120000"/>
              </a:lnSpc>
              <a:spcBef>
                <a:spcPts val="1001"/>
              </a:spcBef>
              <a:tabLst>
                <a:tab pos="0" algn="l"/>
              </a:tabLst>
            </a:pPr>
            <a:r>
              <a:rPr lang="en-US" sz="2000" b="1" strike="noStrike" spc="-1">
                <a:solidFill>
                  <a:srgbClr val="000000"/>
                </a:solidFill>
                <a:latin typeface="Avenir Next LT Pro"/>
              </a:rPr>
              <a:t> </a:t>
            </a:r>
            <a:r>
              <a:rPr lang="en-US" sz="2000" b="1" i="1" strike="noStrike" spc="-1">
                <a:solidFill>
                  <a:srgbClr val="000000"/>
                </a:solidFill>
                <a:latin typeface="Avenir Next LT Pro"/>
              </a:rPr>
              <a:t>Abhishek kumar</a:t>
            </a:r>
            <a:endParaRPr lang="en-US" sz="2000" b="0" strike="noStrike" spc="-1">
              <a:solidFill>
                <a:srgbClr val="000000"/>
              </a:solidFill>
              <a:latin typeface="Avenir Next LT Pro"/>
            </a:endParaRPr>
          </a:p>
          <a:p>
            <a:pPr>
              <a:lnSpc>
                <a:spcPct val="120000"/>
              </a:lnSpc>
              <a:spcBef>
                <a:spcPts val="1001"/>
              </a:spcBef>
              <a:tabLst>
                <a:tab pos="0" algn="l"/>
              </a:tabLst>
            </a:pPr>
            <a:r>
              <a:rPr lang="en-US" sz="2000" b="1" i="1" strike="noStrike" spc="-1">
                <a:solidFill>
                  <a:srgbClr val="000000"/>
                </a:solidFill>
                <a:latin typeface="Avenir Next LT Pro"/>
              </a:rPr>
              <a:t> </a:t>
            </a:r>
            <a:r>
              <a:rPr lang="en-US" sz="2000" b="1" i="1" strike="noStrike" spc="-1">
                <a:solidFill>
                  <a:srgbClr val="000000"/>
                </a:solidFill>
                <a:latin typeface="Avenir Next LT Pro"/>
                <a:ea typeface="Times New Roman;Times New Roman"/>
              </a:rPr>
              <a:t>Akhilesh Singh</a:t>
            </a:r>
            <a:endParaRPr lang="en-US" sz="2000" b="0" strike="noStrike" spc="-1">
              <a:solidFill>
                <a:srgbClr val="000000"/>
              </a:solidFill>
              <a:latin typeface="Avenir Next LT Pro"/>
            </a:endParaRPr>
          </a:p>
          <a:p>
            <a:r>
              <a:rPr lang="en-US" sz="2000" b="1" i="1" strike="noStrike" spc="-1">
                <a:solidFill>
                  <a:srgbClr val="000000"/>
                </a:solidFill>
                <a:latin typeface="Avenir Next LT Pro"/>
              </a:rPr>
              <a:t>Akshit Verma                                                                   Faculty:- </a:t>
            </a:r>
            <a:r>
              <a:rPr lang="en-US" sz="2000" b="1" strike="noStrike" spc="-1">
                <a:solidFill>
                  <a:srgbClr val="000000"/>
                </a:solidFill>
                <a:latin typeface="Avenir Next LT Pro"/>
              </a:rPr>
              <a:t>                                                                                       Mr. </a:t>
            </a:r>
            <a:r>
              <a:rPr lang="en-US" sz="2000" b="1" strike="noStrike" spc="-1">
                <a:solidFill>
                  <a:srgbClr val="000000"/>
                </a:solidFill>
                <a:latin typeface="Avenir Next LT Pro"/>
                <a:ea typeface="Times New Roman;Times New Roman"/>
              </a:rPr>
              <a:t>Bhupender Bhadana</a:t>
            </a:r>
            <a:endParaRPr lang="en-US" sz="2000" b="0" strike="noStrike" spc="-1">
              <a:solidFill>
                <a:srgbClr val="000000"/>
              </a:solidFill>
              <a:latin typeface="Avenir Next LT Pro"/>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500"/>
                                  </p:stCondLst>
                                  <p:iterate>
                                    <p:tmAbs val="100"/>
                                  </p:iterate>
                                  <p:childTnLst>
                                    <p:set>
                                      <p:cBhvr>
                                        <p:cTn id="6" dur="1" fill="hold">
                                          <p:stCondLst>
                                            <p:cond delay="0"/>
                                          </p:stCondLst>
                                        </p:cTn>
                                        <p:tgtEl>
                                          <p:spTgt spid="126"/>
                                        </p:tgtEl>
                                        <p:attrNameLst>
                                          <p:attrName>style.visibility</p:attrName>
                                        </p:attrNameLst>
                                      </p:cBhvr>
                                      <p:to>
                                        <p:strVal val="visible"/>
                                      </p:to>
                                    </p:set>
                                    <p:animEffect transition="in" filter="fade">
                                      <p:cBhvr additive="repl">
                                        <p:cTn id="7" dur="7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570960" y="2138040"/>
            <a:ext cx="11403720" cy="19206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6000" b="1" strike="noStrike" spc="-1">
                <a:solidFill>
                  <a:srgbClr val="000000"/>
                </a:solidFill>
                <a:latin typeface="Avenir Next LT Pro"/>
              </a:rPr>
              <a:t>System Requirement And Specification</a:t>
            </a:r>
            <a:endParaRPr lang="en-IN" sz="60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7" name="CustomShape 2"/>
          <p:cNvSpPr/>
          <p:nvPr/>
        </p:nvSpPr>
        <p:spPr>
          <a:xfrm flipV="1">
            <a:off x="0" y="0"/>
            <a:ext cx="12191760" cy="2295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78" name="TextShape 3"/>
          <p:cNvSpPr txBox="1"/>
          <p:nvPr/>
        </p:nvSpPr>
        <p:spPr>
          <a:xfrm>
            <a:off x="484560" y="365040"/>
            <a:ext cx="10868760" cy="1570320"/>
          </a:xfrm>
          <a:prstGeom prst="rect">
            <a:avLst/>
          </a:prstGeom>
          <a:noFill/>
          <a:ln>
            <a:noFill/>
          </a:ln>
        </p:spPr>
        <p:txBody>
          <a:bodyPr anchor="b">
            <a:normAutofit/>
          </a:bodyPr>
          <a:lstStyle/>
          <a:p>
            <a:pPr>
              <a:lnSpc>
                <a:spcPct val="100000"/>
              </a:lnSpc>
            </a:pPr>
            <a:r>
              <a:rPr lang="en-US" sz="5400" b="0" strike="noStrike" spc="-1">
                <a:solidFill>
                  <a:srgbClr val="FFFFFF"/>
                </a:solidFill>
                <a:latin typeface="Bahnschrift"/>
              </a:rPr>
              <a:t>Software Requirement</a:t>
            </a:r>
            <a:endParaRPr lang="en-US" sz="5400" b="0" strike="noStrike" spc="-1">
              <a:solidFill>
                <a:srgbClr val="000000"/>
              </a:solidFill>
              <a:latin typeface="Avenir Next LT Pro"/>
            </a:endParaRPr>
          </a:p>
        </p:txBody>
      </p:sp>
      <p:graphicFrame>
        <p:nvGraphicFramePr>
          <p:cNvPr id="4" name="Diagram4"/>
          <p:cNvGraphicFramePr/>
          <p:nvPr>
            <p:extLst>
              <p:ext uri="{D42A27DB-BD31-4B8C-83A1-F6EECF244321}">
                <p14:modId xmlns:p14="http://schemas.microsoft.com/office/powerpoint/2010/main" val="467574444"/>
              </p:ext>
            </p:extLst>
          </p:nvPr>
        </p:nvGraphicFramePr>
        <p:xfrm>
          <a:off x="427320" y="2713320"/>
          <a:ext cx="11379960" cy="3413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484560" y="365040"/>
            <a:ext cx="10868760" cy="1687320"/>
          </a:xfrm>
          <a:prstGeom prst="rect">
            <a:avLst/>
          </a:prstGeom>
          <a:noFill/>
          <a:ln>
            <a:noFill/>
          </a:ln>
        </p:spPr>
        <p:txBody>
          <a:bodyPr anchor="b">
            <a:noAutofit/>
          </a:bodyPr>
          <a:lstStyle/>
          <a:p>
            <a:pPr>
              <a:lnSpc>
                <a:spcPct val="100000"/>
              </a:lnSpc>
            </a:pPr>
            <a:r>
              <a:rPr lang="en-US" sz="5400" b="0" strike="noStrike" spc="-1">
                <a:solidFill>
                  <a:srgbClr val="FFFFFF"/>
                </a:solidFill>
                <a:latin typeface="Bahnschrift"/>
              </a:rPr>
              <a:t>VS Code</a:t>
            </a:r>
            <a:endParaRPr lang="en-US" sz="5400" b="0" strike="noStrike" spc="-1">
              <a:solidFill>
                <a:srgbClr val="000000"/>
              </a:solidFill>
              <a:latin typeface="Avenir Next LT Pro"/>
            </a:endParaRPr>
          </a:p>
        </p:txBody>
      </p:sp>
      <p:sp>
        <p:nvSpPr>
          <p:cNvPr id="180" name="TextShape 2"/>
          <p:cNvSpPr txBox="1"/>
          <p:nvPr/>
        </p:nvSpPr>
        <p:spPr>
          <a:xfrm>
            <a:off x="484560" y="2576520"/>
            <a:ext cx="10868760" cy="3600000"/>
          </a:xfrm>
          <a:prstGeom prst="rect">
            <a:avLst/>
          </a:prstGeom>
          <a:noFill/>
          <a:ln>
            <a:noFill/>
          </a:ln>
        </p:spPr>
        <p:txBody>
          <a:bodyPr>
            <a:normAutofit/>
          </a:bodyPr>
          <a:lstStyle/>
          <a:p>
            <a:pPr>
              <a:lnSpc>
                <a:spcPct val="120000"/>
              </a:lnSpc>
              <a:spcBef>
                <a:spcPts val="1001"/>
              </a:spcBef>
              <a:tabLst>
                <a:tab pos="0" algn="l"/>
              </a:tabLst>
            </a:pPr>
            <a:endParaRPr lang="en-US" sz="2000" b="0" strike="noStrike" spc="-1">
              <a:solidFill>
                <a:srgbClr val="000000"/>
              </a:solidFill>
              <a:latin typeface="Avenir Next LT Pro"/>
            </a:endParaRPr>
          </a:p>
          <a:p>
            <a:pPr>
              <a:lnSpc>
                <a:spcPct val="120000"/>
              </a:lnSpc>
              <a:spcBef>
                <a:spcPts val="1001"/>
              </a:spcBef>
              <a:tabLst>
                <a:tab pos="0" algn="l"/>
              </a:tabLst>
            </a:pPr>
            <a:r>
              <a:rPr lang="en-US" sz="2000" b="0" strike="noStrike" spc="-1">
                <a:solidFill>
                  <a:srgbClr val="000000"/>
                </a:solidFill>
                <a:latin typeface="Avenir Next LT Pro"/>
              </a:rPr>
              <a:t>Visual Studio Code is a streamlined code editor with support for development operations like debugging, task running, and version control. </a:t>
            </a:r>
          </a:p>
          <a:p>
            <a:pPr>
              <a:lnSpc>
                <a:spcPct val="120000"/>
              </a:lnSpc>
              <a:spcBef>
                <a:spcPts val="1001"/>
              </a:spcBef>
              <a:tabLst>
                <a:tab pos="0" algn="l"/>
              </a:tabLst>
            </a:pPr>
            <a:r>
              <a:rPr lang="en-US" sz="2000" b="0" strike="noStrike" spc="-1">
                <a:solidFill>
                  <a:srgbClr val="000000"/>
                </a:solidFill>
                <a:latin typeface="Avenir Next LT Pro"/>
              </a:rPr>
              <a:t>It aims to provide just the tools a developer needs for a quick code-build-debug cycle and leaves more complex workflows to fuller featured IDEs, such as Visual Studio IDE.</a:t>
            </a:r>
          </a:p>
          <a:p>
            <a:pPr>
              <a:lnSpc>
                <a:spcPct val="120000"/>
              </a:lnSpc>
              <a:spcBef>
                <a:spcPts val="1001"/>
              </a:spcBef>
              <a:tabLst>
                <a:tab pos="0" algn="l"/>
              </a:tabLst>
            </a:pPr>
            <a:endParaRPr lang="en-US" sz="2000" b="0" strike="noStrike" spc="-1">
              <a:solidFill>
                <a:srgbClr val="000000"/>
              </a:solidFill>
              <a:latin typeface="Avenir Next LT Pro"/>
            </a:endParaRPr>
          </a:p>
          <a:p>
            <a:pPr>
              <a:lnSpc>
                <a:spcPct val="120000"/>
              </a:lnSpc>
              <a:spcBef>
                <a:spcPts val="1001"/>
              </a:spcBef>
              <a:tabLst>
                <a:tab pos="0" algn="l"/>
              </a:tabLst>
            </a:pPr>
            <a:endParaRPr lang="en-US" sz="2000" b="0" strike="noStrike" spc="-1">
              <a:solidFill>
                <a:srgbClr val="000000"/>
              </a:solidFill>
              <a:latin typeface="Avenir Next LT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2" name="CustomShape 2"/>
          <p:cNvSpPr/>
          <p:nvPr/>
        </p:nvSpPr>
        <p:spPr>
          <a:xfrm flipV="1">
            <a:off x="0" y="0"/>
            <a:ext cx="12191760" cy="2295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83" name="TextShape 3"/>
          <p:cNvSpPr txBox="1"/>
          <p:nvPr/>
        </p:nvSpPr>
        <p:spPr>
          <a:xfrm>
            <a:off x="484560" y="365040"/>
            <a:ext cx="10868760" cy="1570320"/>
          </a:xfrm>
          <a:prstGeom prst="rect">
            <a:avLst/>
          </a:prstGeom>
          <a:noFill/>
          <a:ln>
            <a:noFill/>
          </a:ln>
        </p:spPr>
        <p:txBody>
          <a:bodyPr anchor="b">
            <a:normAutofit/>
          </a:bodyPr>
          <a:lstStyle/>
          <a:p>
            <a:pPr>
              <a:lnSpc>
                <a:spcPct val="100000"/>
              </a:lnSpc>
            </a:pPr>
            <a:r>
              <a:rPr lang="en-US" sz="5400" b="0" strike="noStrike" spc="-1">
                <a:solidFill>
                  <a:srgbClr val="FFFFFF"/>
                </a:solidFill>
                <a:latin typeface="Bahnschrift"/>
              </a:rPr>
              <a:t>Hardware Requirement</a:t>
            </a:r>
            <a:endParaRPr lang="en-US" sz="5400" b="0" strike="noStrike" spc="-1">
              <a:solidFill>
                <a:srgbClr val="000000"/>
              </a:solidFill>
              <a:latin typeface="Avenir Next LT Pro"/>
            </a:endParaRPr>
          </a:p>
        </p:txBody>
      </p:sp>
      <p:graphicFrame>
        <p:nvGraphicFramePr>
          <p:cNvPr id="5" name="Diagram5"/>
          <p:cNvGraphicFramePr/>
          <p:nvPr>
            <p:extLst>
              <p:ext uri="{D42A27DB-BD31-4B8C-83A1-F6EECF244321}">
                <p14:modId xmlns:p14="http://schemas.microsoft.com/office/powerpoint/2010/main" val="2314380978"/>
              </p:ext>
            </p:extLst>
          </p:nvPr>
        </p:nvGraphicFramePr>
        <p:xfrm>
          <a:off x="427320" y="2713320"/>
          <a:ext cx="11379960" cy="3413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0" y="0"/>
            <a:ext cx="12191760" cy="685764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a:off x="0" y="0"/>
            <a:ext cx="3047760" cy="342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86" name="TextShape 3"/>
          <p:cNvSpPr txBox="1"/>
          <p:nvPr/>
        </p:nvSpPr>
        <p:spPr>
          <a:xfrm>
            <a:off x="146160" y="365040"/>
            <a:ext cx="2644560" cy="2841840"/>
          </a:xfrm>
          <a:prstGeom prst="rect">
            <a:avLst/>
          </a:prstGeom>
          <a:noFill/>
          <a:ln>
            <a:noFill/>
          </a:ln>
        </p:spPr>
        <p:txBody>
          <a:bodyPr anchor="b">
            <a:normAutofit/>
          </a:bodyPr>
          <a:lstStyle/>
          <a:p>
            <a:pPr>
              <a:lnSpc>
                <a:spcPct val="100000"/>
              </a:lnSpc>
            </a:pPr>
            <a:r>
              <a:rPr lang="en-US" sz="3600" b="0" strike="noStrike" spc="-1">
                <a:solidFill>
                  <a:srgbClr val="FFFFFF"/>
                </a:solidFill>
                <a:latin typeface="Bahnschrift"/>
              </a:rPr>
              <a:t>Local Host</a:t>
            </a:r>
            <a:endParaRPr lang="en-US" sz="3600" b="0" strike="noStrike" spc="-1">
              <a:solidFill>
                <a:srgbClr val="000000"/>
              </a:solidFill>
              <a:latin typeface="Avenir Next LT Pro"/>
            </a:endParaRPr>
          </a:p>
        </p:txBody>
      </p:sp>
      <p:grpSp>
        <p:nvGrpSpPr>
          <p:cNvPr id="187" name="Group 4"/>
          <p:cNvGrpSpPr/>
          <p:nvPr/>
        </p:nvGrpSpPr>
        <p:grpSpPr>
          <a:xfrm>
            <a:off x="0" y="3429000"/>
            <a:ext cx="3047760" cy="3437640"/>
            <a:chOff x="0" y="3429000"/>
            <a:chExt cx="3047760" cy="3437640"/>
          </a:xfrm>
        </p:grpSpPr>
        <p:sp>
          <p:nvSpPr>
            <p:cNvPr id="188" name="CustomShape 5"/>
            <p:cNvSpPr/>
            <p:nvPr/>
          </p:nvSpPr>
          <p:spPr>
            <a:xfrm>
              <a:off x="0" y="3429000"/>
              <a:ext cx="3047760" cy="343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89" name="CustomShape 6"/>
            <p:cNvSpPr/>
            <p:nvPr/>
          </p:nvSpPr>
          <p:spPr>
            <a:xfrm>
              <a:off x="0" y="3429000"/>
              <a:ext cx="3047760" cy="343764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p:style>
        </p:sp>
      </p:grpSp>
      <p:graphicFrame>
        <p:nvGraphicFramePr>
          <p:cNvPr id="6" name="Diagram6"/>
          <p:cNvGraphicFramePr/>
          <p:nvPr>
            <p:extLst>
              <p:ext uri="{D42A27DB-BD31-4B8C-83A1-F6EECF244321}">
                <p14:modId xmlns:p14="http://schemas.microsoft.com/office/powerpoint/2010/main" val="1994853814"/>
              </p:ext>
            </p:extLst>
          </p:nvPr>
        </p:nvGraphicFramePr>
        <p:xfrm>
          <a:off x="3343680" y="365040"/>
          <a:ext cx="8009640" cy="5811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1" name="CustomShape 2"/>
          <p:cNvSpPr/>
          <p:nvPr/>
        </p:nvSpPr>
        <p:spPr>
          <a:xfrm>
            <a:off x="-34200" y="0"/>
            <a:ext cx="608832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92" name="TextShape 3"/>
          <p:cNvSpPr txBox="1"/>
          <p:nvPr/>
        </p:nvSpPr>
        <p:spPr>
          <a:xfrm>
            <a:off x="484560" y="709560"/>
            <a:ext cx="5137920" cy="5466960"/>
          </a:xfrm>
          <a:prstGeom prst="rect">
            <a:avLst/>
          </a:prstGeom>
          <a:noFill/>
          <a:ln>
            <a:noFill/>
          </a:ln>
        </p:spPr>
        <p:txBody>
          <a:bodyPr anchor="ctr">
            <a:normAutofit/>
          </a:bodyPr>
          <a:lstStyle/>
          <a:p>
            <a:pPr>
              <a:lnSpc>
                <a:spcPct val="100000"/>
              </a:lnSpc>
            </a:pPr>
            <a:r>
              <a:rPr lang="en-US" sz="5400" b="0" strike="noStrike" spc="-1">
                <a:solidFill>
                  <a:srgbClr val="FFFFFF"/>
                </a:solidFill>
                <a:latin typeface="Bahnschrift"/>
              </a:rPr>
              <a:t>Most used</a:t>
            </a:r>
            <a:br/>
            <a:r>
              <a:rPr lang="en-US" sz="5400" b="0" strike="noStrike" spc="-1">
                <a:solidFill>
                  <a:srgbClr val="FFFFFF"/>
                </a:solidFill>
                <a:latin typeface="Bahnschrift"/>
              </a:rPr>
              <a:t>Python Library</a:t>
            </a:r>
            <a:endParaRPr lang="en-US" sz="5400" b="0" strike="noStrike" spc="-1">
              <a:solidFill>
                <a:srgbClr val="000000"/>
              </a:solidFill>
              <a:latin typeface="Avenir Next LT Pro"/>
            </a:endParaRPr>
          </a:p>
        </p:txBody>
      </p:sp>
      <p:sp>
        <p:nvSpPr>
          <p:cNvPr id="193" name="TextShape 4"/>
          <p:cNvSpPr txBox="1"/>
          <p:nvPr/>
        </p:nvSpPr>
        <p:spPr>
          <a:xfrm>
            <a:off x="6400800" y="709560"/>
            <a:ext cx="4952520" cy="5466960"/>
          </a:xfrm>
          <a:prstGeom prst="rect">
            <a:avLst/>
          </a:prstGeom>
          <a:noFill/>
          <a:ln>
            <a:noFill/>
          </a:ln>
        </p:spPr>
        <p:txBody>
          <a:bodyPr anchor="ctr">
            <a:normAutofit/>
          </a:bodyPr>
          <a:lstStyle/>
          <a:p>
            <a:pPr>
              <a:lnSpc>
                <a:spcPct val="120000"/>
              </a:lnSpc>
              <a:spcBef>
                <a:spcPts val="1001"/>
              </a:spcBef>
              <a:tabLst>
                <a:tab pos="0" algn="l"/>
              </a:tabLst>
            </a:pPr>
            <a:r>
              <a:rPr lang="en-US" sz="2000" b="0" strike="noStrike" spc="-1">
                <a:solidFill>
                  <a:srgbClr val="000000"/>
                </a:solidFill>
                <a:latin typeface="Avenir Next LT Pro"/>
              </a:rPr>
              <a:t>The following Packages / modules are used  in this project:-</a:t>
            </a:r>
          </a:p>
          <a:p>
            <a:pPr marL="457200" indent="-456840">
              <a:lnSpc>
                <a:spcPct val="120000"/>
              </a:lnSpc>
              <a:spcBef>
                <a:spcPts val="1001"/>
              </a:spcBef>
              <a:buClr>
                <a:srgbClr val="000000"/>
              </a:buClr>
              <a:buFont typeface="Arial"/>
              <a:buAutoNum type="arabicPeriod"/>
              <a:tabLst>
                <a:tab pos="0" algn="l"/>
              </a:tabLst>
            </a:pPr>
            <a:r>
              <a:rPr lang="en-US" sz="2000" b="0" strike="noStrike" spc="-1">
                <a:solidFill>
                  <a:srgbClr val="000000"/>
                </a:solidFill>
                <a:latin typeface="Avenir Next LT Pro"/>
              </a:rPr>
              <a:t>NumPy</a:t>
            </a:r>
          </a:p>
          <a:p>
            <a:pPr>
              <a:lnSpc>
                <a:spcPct val="120000"/>
              </a:lnSpc>
              <a:spcBef>
                <a:spcPts val="1001"/>
              </a:spcBef>
              <a:tabLst>
                <a:tab pos="0" algn="l"/>
              </a:tabLst>
            </a:pPr>
            <a:r>
              <a:rPr lang="en-US" sz="2000" b="0" strike="noStrike" spc="-1">
                <a:solidFill>
                  <a:srgbClr val="000000"/>
                </a:solidFill>
                <a:latin typeface="Avenir Next LT Pro"/>
              </a:rPr>
              <a:t>2.    OpenCV</a:t>
            </a:r>
          </a:p>
          <a:p>
            <a:pPr>
              <a:lnSpc>
                <a:spcPct val="120000"/>
              </a:lnSpc>
              <a:spcBef>
                <a:spcPts val="1001"/>
              </a:spcBef>
              <a:tabLst>
                <a:tab pos="0" algn="l"/>
              </a:tabLst>
            </a:pPr>
            <a:r>
              <a:rPr lang="en-US" sz="2000" b="0" strike="noStrike" spc="-1">
                <a:solidFill>
                  <a:srgbClr val="000000"/>
                </a:solidFill>
                <a:latin typeface="Avenir Next LT Pro"/>
              </a:rPr>
              <a:t>3.    WSGI</a:t>
            </a:r>
          </a:p>
          <a:p>
            <a:pPr>
              <a:lnSpc>
                <a:spcPct val="120000"/>
              </a:lnSpc>
              <a:spcBef>
                <a:spcPts val="1001"/>
              </a:spcBef>
              <a:tabLst>
                <a:tab pos="0" algn="l"/>
              </a:tabLst>
            </a:pPr>
            <a:r>
              <a:rPr lang="en-US" sz="2000" b="0" strike="noStrike" spc="-1">
                <a:solidFill>
                  <a:srgbClr val="000000"/>
                </a:solidFill>
                <a:latin typeface="Avenir Next LT Pro"/>
              </a:rPr>
              <a:t>4.    Pip</a:t>
            </a:r>
          </a:p>
          <a:p>
            <a:pPr>
              <a:lnSpc>
                <a:spcPct val="120000"/>
              </a:lnSpc>
              <a:spcBef>
                <a:spcPts val="1001"/>
              </a:spcBef>
              <a:tabLst>
                <a:tab pos="0" algn="l"/>
              </a:tabLst>
            </a:pPr>
            <a:r>
              <a:rPr lang="en-US" sz="2000" b="0" strike="noStrike" spc="-1">
                <a:solidFill>
                  <a:srgbClr val="000000"/>
                </a:solidFill>
                <a:latin typeface="Avenir Next LT Pro"/>
              </a:rPr>
              <a:t>6.    Flask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484560" y="365040"/>
            <a:ext cx="10868760" cy="1687320"/>
          </a:xfrm>
          <a:prstGeom prst="rect">
            <a:avLst/>
          </a:prstGeom>
          <a:noFill/>
          <a:ln>
            <a:noFill/>
          </a:ln>
        </p:spPr>
        <p:txBody>
          <a:bodyPr anchor="b">
            <a:noAutofit/>
          </a:bodyPr>
          <a:lstStyle/>
          <a:p>
            <a:pPr>
              <a:lnSpc>
                <a:spcPct val="100000"/>
              </a:lnSpc>
            </a:pPr>
            <a:r>
              <a:rPr lang="en-US" sz="5400" b="0" strike="noStrike" spc="-1">
                <a:solidFill>
                  <a:srgbClr val="FFFFFF"/>
                </a:solidFill>
                <a:latin typeface="Bahnschrift"/>
              </a:rPr>
              <a:t>NumPy</a:t>
            </a:r>
            <a:endParaRPr lang="en-US" sz="5400" b="0" strike="noStrike" spc="-1">
              <a:solidFill>
                <a:srgbClr val="000000"/>
              </a:solidFill>
              <a:latin typeface="Avenir Next LT Pro"/>
            </a:endParaRPr>
          </a:p>
        </p:txBody>
      </p:sp>
      <p:sp>
        <p:nvSpPr>
          <p:cNvPr id="195" name="TextShape 2"/>
          <p:cNvSpPr txBox="1"/>
          <p:nvPr/>
        </p:nvSpPr>
        <p:spPr>
          <a:xfrm>
            <a:off x="484560" y="2576520"/>
            <a:ext cx="10868760" cy="3600000"/>
          </a:xfrm>
          <a:prstGeom prst="rect">
            <a:avLst/>
          </a:prstGeom>
          <a:noFill/>
          <a:ln>
            <a:noFill/>
          </a:ln>
        </p:spPr>
        <p:txBody>
          <a:bodyPr>
            <a:normAutofit fontScale="98500"/>
          </a:bodyPr>
          <a:lstStyle/>
          <a:p>
            <a:pPr marL="457200" indent="-456840">
              <a:lnSpc>
                <a:spcPct val="120000"/>
              </a:lnSpc>
              <a:spcBef>
                <a:spcPts val="1001"/>
              </a:spcBef>
              <a:buClr>
                <a:srgbClr val="000000"/>
              </a:buClr>
              <a:buFont typeface="Arial"/>
              <a:buAutoNum type="arabicPeriod"/>
            </a:pPr>
            <a:r>
              <a:rPr lang="en-US" sz="2000" b="0" strike="noStrike" spc="-1">
                <a:solidFill>
                  <a:srgbClr val="000000"/>
                </a:solidFill>
                <a:latin typeface="Avenir Next LT Pro"/>
                <a:ea typeface="Verdana"/>
              </a:rPr>
              <a:t>NumPy is a Python library used for working with arrays.</a:t>
            </a:r>
            <a:endParaRPr lang="en-US" sz="2000" b="0" strike="noStrike" spc="-1">
              <a:solidFill>
                <a:srgbClr val="000000"/>
              </a:solidFill>
              <a:latin typeface="Avenir Next LT Pro"/>
            </a:endParaRPr>
          </a:p>
          <a:p>
            <a:pPr marL="457200" indent="-456840">
              <a:lnSpc>
                <a:spcPct val="120000"/>
              </a:lnSpc>
              <a:spcBef>
                <a:spcPts val="1001"/>
              </a:spcBef>
              <a:buClr>
                <a:srgbClr val="000000"/>
              </a:buClr>
              <a:buFont typeface="Arial"/>
              <a:buAutoNum type="arabicPeriod"/>
            </a:pPr>
            <a:r>
              <a:rPr lang="en-US" sz="2000" b="0" strike="noStrike" spc="-1">
                <a:solidFill>
                  <a:srgbClr val="000000"/>
                </a:solidFill>
                <a:latin typeface="Avenir Next LT Pro"/>
                <a:ea typeface="Verdana"/>
              </a:rPr>
              <a:t>It is short on numerical python. It is known for its high-end performance with powerful N- dimensional array objects and the tools it is loaded with to work with arrays.</a:t>
            </a:r>
            <a:endParaRPr lang="en-US" sz="2000" b="0" strike="noStrike" spc="-1">
              <a:solidFill>
                <a:srgbClr val="000000"/>
              </a:solidFill>
              <a:latin typeface="Avenir Next LT Pro"/>
            </a:endParaRPr>
          </a:p>
          <a:p>
            <a:pPr marL="457200" indent="-456840">
              <a:lnSpc>
                <a:spcPct val="120000"/>
              </a:lnSpc>
              <a:spcBef>
                <a:spcPts val="1001"/>
              </a:spcBef>
              <a:buClr>
                <a:srgbClr val="000000"/>
              </a:buClr>
              <a:buFont typeface="Arial"/>
              <a:buAutoNum type="arabicPeriod"/>
            </a:pPr>
            <a:r>
              <a:rPr lang="en-US" sz="2000" b="0" strike="noStrike" spc="-1">
                <a:solidFill>
                  <a:srgbClr val="000000"/>
                </a:solidFill>
                <a:latin typeface="Avenir Next LT Pro"/>
                <a:ea typeface="Verdana"/>
              </a:rPr>
              <a:t>NumPy consumes less memory as compares to pandas.</a:t>
            </a:r>
            <a:endParaRPr lang="en-US" sz="2000" b="0" strike="noStrike" spc="-1">
              <a:solidFill>
                <a:srgbClr val="000000"/>
              </a:solidFill>
              <a:latin typeface="Avenir Next LT Pro"/>
            </a:endParaRPr>
          </a:p>
          <a:p>
            <a:pPr marL="457200" indent="-456840">
              <a:lnSpc>
                <a:spcPct val="120000"/>
              </a:lnSpc>
              <a:spcBef>
                <a:spcPts val="1001"/>
              </a:spcBef>
              <a:buClr>
                <a:srgbClr val="000000"/>
              </a:buClr>
              <a:buFont typeface="Arial"/>
              <a:buAutoNum type="arabicPeriod"/>
            </a:pPr>
            <a:r>
              <a:rPr lang="en-US" sz="2000" b="0" strike="noStrike" spc="-1">
                <a:solidFill>
                  <a:srgbClr val="000000"/>
                </a:solidFill>
                <a:latin typeface="Avenir Next LT Pro"/>
                <a:ea typeface="Verdana"/>
              </a:rPr>
              <a:t>NumPy seamlessly integrates with other scientific computer library such as SciPy, Pandas and a matplotlib.</a:t>
            </a:r>
            <a:endParaRPr lang="en-US" sz="2000" b="0" strike="noStrike" spc="-1">
              <a:solidFill>
                <a:srgbClr val="000000"/>
              </a:solidFill>
              <a:latin typeface="Avenir Next LT Pro"/>
            </a:endParaRPr>
          </a:p>
          <a:p>
            <a:pPr marL="457200" indent="-456840">
              <a:lnSpc>
                <a:spcPct val="120000"/>
              </a:lnSpc>
              <a:spcBef>
                <a:spcPts val="1001"/>
              </a:spcBef>
              <a:buClr>
                <a:srgbClr val="000000"/>
              </a:buClr>
              <a:buFont typeface="Arial"/>
              <a:buAutoNum type="arabicPeriod"/>
            </a:pPr>
            <a:r>
              <a:rPr lang="en-US" sz="2000" b="0" strike="noStrike" spc="-1">
                <a:solidFill>
                  <a:srgbClr val="000000"/>
                </a:solidFill>
                <a:latin typeface="Avenir Next LT Pro"/>
                <a:ea typeface="Verdana"/>
              </a:rPr>
              <a:t>NumPy plays a crucial role in face recognition applications by providing efficient array operations and mathematical or handling facial image data.</a:t>
            </a:r>
            <a:endParaRPr lang="en-US" sz="2000" b="0" strike="noStrike" spc="-1">
              <a:solidFill>
                <a:srgbClr val="000000"/>
              </a:solidFill>
              <a:latin typeface="Avenir Next LT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2"/>
          <p:cNvSpPr/>
          <p:nvPr/>
        </p:nvSpPr>
        <p:spPr>
          <a:xfrm>
            <a:off x="0" y="0"/>
            <a:ext cx="3047760" cy="342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98" name="TextShape 3"/>
          <p:cNvSpPr txBox="1"/>
          <p:nvPr/>
        </p:nvSpPr>
        <p:spPr>
          <a:xfrm>
            <a:off x="146160" y="365040"/>
            <a:ext cx="2644560" cy="2841840"/>
          </a:xfrm>
          <a:prstGeom prst="rect">
            <a:avLst/>
          </a:prstGeom>
          <a:noFill/>
          <a:ln>
            <a:noFill/>
          </a:ln>
        </p:spPr>
        <p:txBody>
          <a:bodyPr anchor="b">
            <a:normAutofit/>
          </a:bodyPr>
          <a:lstStyle/>
          <a:p>
            <a:pPr>
              <a:lnSpc>
                <a:spcPct val="100000"/>
              </a:lnSpc>
            </a:pPr>
            <a:r>
              <a:rPr lang="en-US" sz="3600" b="0" strike="noStrike" spc="-1">
                <a:solidFill>
                  <a:srgbClr val="FFFFFF"/>
                </a:solidFill>
                <a:latin typeface="Bahnschrift"/>
              </a:rPr>
              <a:t>OpenCV</a:t>
            </a:r>
            <a:endParaRPr lang="en-US" sz="3600" b="0" strike="noStrike" spc="-1">
              <a:solidFill>
                <a:srgbClr val="000000"/>
              </a:solidFill>
              <a:latin typeface="Avenir Next LT Pro"/>
            </a:endParaRPr>
          </a:p>
        </p:txBody>
      </p:sp>
      <p:grpSp>
        <p:nvGrpSpPr>
          <p:cNvPr id="199" name="Group 4"/>
          <p:cNvGrpSpPr/>
          <p:nvPr/>
        </p:nvGrpSpPr>
        <p:grpSpPr>
          <a:xfrm>
            <a:off x="0" y="3429000"/>
            <a:ext cx="3047760" cy="3437640"/>
            <a:chOff x="0" y="3429000"/>
            <a:chExt cx="3047760" cy="3437640"/>
          </a:xfrm>
        </p:grpSpPr>
        <p:sp>
          <p:nvSpPr>
            <p:cNvPr id="200" name="CustomShape 5"/>
            <p:cNvSpPr/>
            <p:nvPr/>
          </p:nvSpPr>
          <p:spPr>
            <a:xfrm>
              <a:off x="0" y="3429000"/>
              <a:ext cx="3047760" cy="343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201" name="CustomShape 6"/>
            <p:cNvSpPr/>
            <p:nvPr/>
          </p:nvSpPr>
          <p:spPr>
            <a:xfrm>
              <a:off x="0" y="3429000"/>
              <a:ext cx="3047760" cy="343764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p:style>
        </p:sp>
      </p:grpSp>
      <p:graphicFrame>
        <p:nvGraphicFramePr>
          <p:cNvPr id="7" name="Diagram7"/>
          <p:cNvGraphicFramePr/>
          <p:nvPr>
            <p:extLst>
              <p:ext uri="{D42A27DB-BD31-4B8C-83A1-F6EECF244321}">
                <p14:modId xmlns:p14="http://schemas.microsoft.com/office/powerpoint/2010/main" val="521951345"/>
              </p:ext>
            </p:extLst>
          </p:nvPr>
        </p:nvGraphicFramePr>
        <p:xfrm>
          <a:off x="3343680" y="365040"/>
          <a:ext cx="8009640" cy="5811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2"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3" name="CustomShape 2"/>
          <p:cNvSpPr/>
          <p:nvPr/>
        </p:nvSpPr>
        <p:spPr>
          <a:xfrm flipV="1">
            <a:off x="0" y="0"/>
            <a:ext cx="12191760" cy="2295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04" name="TextShape 3"/>
          <p:cNvSpPr txBox="1"/>
          <p:nvPr/>
        </p:nvSpPr>
        <p:spPr>
          <a:xfrm>
            <a:off x="484560" y="365040"/>
            <a:ext cx="10868760" cy="1570320"/>
          </a:xfrm>
          <a:prstGeom prst="rect">
            <a:avLst/>
          </a:prstGeom>
          <a:noFill/>
          <a:ln>
            <a:noFill/>
          </a:ln>
        </p:spPr>
        <p:txBody>
          <a:bodyPr anchor="b">
            <a:normAutofit/>
          </a:bodyPr>
          <a:lstStyle/>
          <a:p>
            <a:pPr>
              <a:lnSpc>
                <a:spcPct val="100000"/>
              </a:lnSpc>
            </a:pPr>
            <a:r>
              <a:rPr lang="en-US" sz="5400" b="0" strike="noStrike" spc="-1">
                <a:solidFill>
                  <a:srgbClr val="FFFFFF"/>
                </a:solidFill>
                <a:latin typeface="Bahnschrift"/>
              </a:rPr>
              <a:t>Flask</a:t>
            </a:r>
            <a:endParaRPr lang="en-US" sz="5400" b="0" strike="noStrike" spc="-1">
              <a:solidFill>
                <a:srgbClr val="000000"/>
              </a:solidFill>
              <a:latin typeface="Avenir Next LT Pro"/>
            </a:endParaRPr>
          </a:p>
        </p:txBody>
      </p:sp>
      <p:graphicFrame>
        <p:nvGraphicFramePr>
          <p:cNvPr id="8" name="Diagram8"/>
          <p:cNvGraphicFramePr/>
          <p:nvPr>
            <p:extLst>
              <p:ext uri="{D42A27DB-BD31-4B8C-83A1-F6EECF244321}">
                <p14:modId xmlns:p14="http://schemas.microsoft.com/office/powerpoint/2010/main" val="1757979212"/>
              </p:ext>
            </p:extLst>
          </p:nvPr>
        </p:nvGraphicFramePr>
        <p:xfrm>
          <a:off x="427320" y="2713320"/>
          <a:ext cx="11379960" cy="3413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 name="TextShape 1"/>
          <p:cNvSpPr txBox="1"/>
          <p:nvPr/>
        </p:nvSpPr>
        <p:spPr>
          <a:xfrm>
            <a:off x="657360" y="-41400"/>
            <a:ext cx="10868760" cy="1687320"/>
          </a:xfrm>
          <a:prstGeom prst="rect">
            <a:avLst/>
          </a:prstGeom>
          <a:noFill/>
          <a:ln>
            <a:noFill/>
          </a:ln>
        </p:spPr>
        <p:txBody>
          <a:bodyPr anchor="b">
            <a:normAutofit/>
          </a:bodyPr>
          <a:lstStyle/>
          <a:p>
            <a:pPr>
              <a:lnSpc>
                <a:spcPct val="100000"/>
              </a:lnSpc>
            </a:pPr>
            <a:r>
              <a:rPr lang="en-US" sz="3600" b="0" strike="noStrike" spc="-1">
                <a:solidFill>
                  <a:srgbClr val="FFFFFF"/>
                </a:solidFill>
                <a:latin typeface="Bahnschrift"/>
              </a:rPr>
              <a:t>WSGI</a:t>
            </a:r>
            <a:endParaRPr lang="en-US" sz="3600" b="0" strike="noStrike" spc="-1">
              <a:solidFill>
                <a:srgbClr val="000000"/>
              </a:solidFill>
              <a:latin typeface="Avenir Next LT Pro"/>
            </a:endParaRPr>
          </a:p>
        </p:txBody>
      </p:sp>
      <p:graphicFrame>
        <p:nvGraphicFramePr>
          <p:cNvPr id="9" name="Diagram9"/>
          <p:cNvGraphicFramePr/>
          <p:nvPr>
            <p:extLst>
              <p:ext uri="{D42A27DB-BD31-4B8C-83A1-F6EECF244321}">
                <p14:modId xmlns:p14="http://schemas.microsoft.com/office/powerpoint/2010/main" val="1961061402"/>
              </p:ext>
            </p:extLst>
          </p:nvPr>
        </p:nvGraphicFramePr>
        <p:xfrm>
          <a:off x="536760" y="2931480"/>
          <a:ext cx="10868760" cy="3224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CustomShape 1"/>
          <p:cNvSpPr/>
          <p:nvPr/>
        </p:nvSpPr>
        <p:spPr>
          <a:xfrm>
            <a:off x="0" y="0"/>
            <a:ext cx="12191760" cy="2290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29" name="CustomShape 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30" name="Group 3"/>
          <p:cNvGrpSpPr/>
          <p:nvPr/>
        </p:nvGrpSpPr>
        <p:grpSpPr>
          <a:xfrm>
            <a:off x="9144000" y="0"/>
            <a:ext cx="3047760" cy="6857640"/>
            <a:chOff x="9144000" y="0"/>
            <a:chExt cx="3047760" cy="6857640"/>
          </a:xfrm>
        </p:grpSpPr>
        <p:sp>
          <p:nvSpPr>
            <p:cNvPr id="131" name="CustomShape 4"/>
            <p:cNvSpPr/>
            <p:nvPr/>
          </p:nvSpPr>
          <p:spPr>
            <a:xfrm>
              <a:off x="9144000" y="0"/>
              <a:ext cx="3047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32" name="CustomShape 5"/>
            <p:cNvSpPr/>
            <p:nvPr/>
          </p:nvSpPr>
          <p:spPr>
            <a:xfrm>
              <a:off x="9144000" y="0"/>
              <a:ext cx="3047760" cy="683964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p:style>
        </p:sp>
      </p:grpSp>
      <p:sp>
        <p:nvSpPr>
          <p:cNvPr id="133" name="CustomShape 6"/>
          <p:cNvSpPr/>
          <p:nvPr/>
        </p:nvSpPr>
        <p:spPr>
          <a:xfrm>
            <a:off x="0" y="0"/>
            <a:ext cx="9143640" cy="2279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34" name="TextShape 7"/>
          <p:cNvSpPr txBox="1"/>
          <p:nvPr/>
        </p:nvSpPr>
        <p:spPr>
          <a:xfrm>
            <a:off x="0" y="365040"/>
            <a:ext cx="8284680" cy="1687320"/>
          </a:xfrm>
          <a:prstGeom prst="rect">
            <a:avLst/>
          </a:prstGeom>
          <a:noFill/>
          <a:ln>
            <a:noFill/>
          </a:ln>
        </p:spPr>
        <p:txBody>
          <a:bodyPr anchor="b">
            <a:normAutofit/>
          </a:bodyPr>
          <a:lstStyle/>
          <a:p>
            <a:pPr>
              <a:lnSpc>
                <a:spcPct val="100000"/>
              </a:lnSpc>
            </a:pPr>
            <a:r>
              <a:rPr lang="en-US" sz="5400" b="0" strike="noStrike" spc="-1">
                <a:solidFill>
                  <a:srgbClr val="FFFFFF"/>
                </a:solidFill>
                <a:latin typeface="Bahnschrift"/>
              </a:rPr>
              <a:t>INTRODUCTION</a:t>
            </a:r>
            <a:endParaRPr lang="en-US" sz="5400" b="0" strike="noStrike" spc="-1">
              <a:solidFill>
                <a:srgbClr val="000000"/>
              </a:solidFill>
              <a:latin typeface="Avenir Next LT Pro"/>
            </a:endParaRPr>
          </a:p>
        </p:txBody>
      </p:sp>
      <p:graphicFrame>
        <p:nvGraphicFramePr>
          <p:cNvPr id="2" name="Diagram1"/>
          <p:cNvGraphicFramePr/>
          <p:nvPr>
            <p:extLst>
              <p:ext uri="{D42A27DB-BD31-4B8C-83A1-F6EECF244321}">
                <p14:modId xmlns:p14="http://schemas.microsoft.com/office/powerpoint/2010/main" val="114335934"/>
              </p:ext>
            </p:extLst>
          </p:nvPr>
        </p:nvGraphicFramePr>
        <p:xfrm>
          <a:off x="484200" y="2576520"/>
          <a:ext cx="10869120" cy="36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6"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7" name="CustomShape 2"/>
          <p:cNvSpPr/>
          <p:nvPr/>
        </p:nvSpPr>
        <p:spPr>
          <a:xfrm>
            <a:off x="0" y="0"/>
            <a:ext cx="3047760" cy="342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08" name="TextShape 3"/>
          <p:cNvSpPr txBox="1"/>
          <p:nvPr/>
        </p:nvSpPr>
        <p:spPr>
          <a:xfrm>
            <a:off x="146160" y="365040"/>
            <a:ext cx="2644560" cy="2841840"/>
          </a:xfrm>
          <a:prstGeom prst="rect">
            <a:avLst/>
          </a:prstGeom>
          <a:noFill/>
          <a:ln>
            <a:noFill/>
          </a:ln>
        </p:spPr>
        <p:txBody>
          <a:bodyPr anchor="b">
            <a:normAutofit/>
          </a:bodyPr>
          <a:lstStyle/>
          <a:p>
            <a:pPr>
              <a:lnSpc>
                <a:spcPct val="100000"/>
              </a:lnSpc>
            </a:pPr>
            <a:r>
              <a:rPr lang="en-US" sz="3600" b="0" strike="noStrike" spc="-1">
                <a:solidFill>
                  <a:srgbClr val="FFFFFF"/>
                </a:solidFill>
                <a:latin typeface="Bahnschrift"/>
              </a:rPr>
              <a:t>PIP</a:t>
            </a:r>
            <a:endParaRPr lang="en-US" sz="3600" b="0" strike="noStrike" spc="-1">
              <a:solidFill>
                <a:srgbClr val="000000"/>
              </a:solidFill>
              <a:latin typeface="Avenir Next LT Pro"/>
            </a:endParaRPr>
          </a:p>
        </p:txBody>
      </p:sp>
      <p:grpSp>
        <p:nvGrpSpPr>
          <p:cNvPr id="209" name="Group 4"/>
          <p:cNvGrpSpPr/>
          <p:nvPr/>
        </p:nvGrpSpPr>
        <p:grpSpPr>
          <a:xfrm>
            <a:off x="0" y="3429000"/>
            <a:ext cx="3047760" cy="3437640"/>
            <a:chOff x="0" y="3429000"/>
            <a:chExt cx="3047760" cy="3437640"/>
          </a:xfrm>
        </p:grpSpPr>
        <p:sp>
          <p:nvSpPr>
            <p:cNvPr id="210" name="CustomShape 5"/>
            <p:cNvSpPr/>
            <p:nvPr/>
          </p:nvSpPr>
          <p:spPr>
            <a:xfrm>
              <a:off x="0" y="3429000"/>
              <a:ext cx="3047760" cy="343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211" name="CustomShape 6"/>
            <p:cNvSpPr/>
            <p:nvPr/>
          </p:nvSpPr>
          <p:spPr>
            <a:xfrm>
              <a:off x="0" y="3429000"/>
              <a:ext cx="3047760" cy="343764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p:style>
        </p:sp>
      </p:grpSp>
      <p:graphicFrame>
        <p:nvGraphicFramePr>
          <p:cNvPr id="10" name="Diagram10"/>
          <p:cNvGraphicFramePr/>
          <p:nvPr>
            <p:extLst>
              <p:ext uri="{D42A27DB-BD31-4B8C-83A1-F6EECF244321}">
                <p14:modId xmlns:p14="http://schemas.microsoft.com/office/powerpoint/2010/main" val="2810138089"/>
              </p:ext>
            </p:extLst>
          </p:nvPr>
        </p:nvGraphicFramePr>
        <p:xfrm>
          <a:off x="3343680" y="365040"/>
          <a:ext cx="8009640" cy="5811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2"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3" name="CustomShape 2"/>
          <p:cNvSpPr/>
          <p:nvPr/>
        </p:nvSpPr>
        <p:spPr>
          <a:xfrm>
            <a:off x="0" y="0"/>
            <a:ext cx="6095520" cy="342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14" name="TextShape 3"/>
          <p:cNvSpPr txBox="1"/>
          <p:nvPr/>
        </p:nvSpPr>
        <p:spPr>
          <a:xfrm>
            <a:off x="484560" y="365040"/>
            <a:ext cx="5184360" cy="2752920"/>
          </a:xfrm>
          <a:prstGeom prst="rect">
            <a:avLst/>
          </a:prstGeom>
          <a:noFill/>
          <a:ln>
            <a:noFill/>
          </a:ln>
        </p:spPr>
        <p:txBody>
          <a:bodyPr anchor="ctr">
            <a:normAutofit/>
          </a:bodyPr>
          <a:lstStyle/>
          <a:p>
            <a:pPr>
              <a:lnSpc>
                <a:spcPct val="100000"/>
              </a:lnSpc>
            </a:pPr>
            <a:r>
              <a:rPr lang="en-US" sz="5400" b="0" strike="noStrike" spc="-1">
                <a:solidFill>
                  <a:srgbClr val="FFFFFF"/>
                </a:solidFill>
                <a:latin typeface="Bahnschrift"/>
              </a:rPr>
              <a:t>Phases in Emotional Recognition</a:t>
            </a:r>
            <a:endParaRPr lang="en-US" sz="5400" b="0" strike="noStrike" spc="-1">
              <a:solidFill>
                <a:srgbClr val="000000"/>
              </a:solidFill>
              <a:latin typeface="Avenir Next LT Pro"/>
            </a:endParaRPr>
          </a:p>
        </p:txBody>
      </p:sp>
      <p:pic>
        <p:nvPicPr>
          <p:cNvPr id="215" name="Picture 4" descr="Diagram&#10;&#10;Description automatically generated"/>
          <p:cNvPicPr/>
          <p:nvPr/>
        </p:nvPicPr>
        <p:blipFill>
          <a:blip r:embed="rId2"/>
          <a:stretch/>
        </p:blipFill>
        <p:spPr>
          <a:xfrm>
            <a:off x="330840" y="3827880"/>
            <a:ext cx="5460120" cy="2320200"/>
          </a:xfrm>
          <a:prstGeom prst="rect">
            <a:avLst/>
          </a:prstGeom>
          <a:ln>
            <a:noFill/>
          </a:ln>
        </p:spPr>
      </p:pic>
      <p:grpSp>
        <p:nvGrpSpPr>
          <p:cNvPr id="216" name="Group 4"/>
          <p:cNvGrpSpPr/>
          <p:nvPr/>
        </p:nvGrpSpPr>
        <p:grpSpPr>
          <a:xfrm>
            <a:off x="6095880" y="0"/>
            <a:ext cx="6095520" cy="6857640"/>
            <a:chOff x="6095880" y="0"/>
            <a:chExt cx="6095520" cy="6857640"/>
          </a:xfrm>
        </p:grpSpPr>
        <p:sp>
          <p:nvSpPr>
            <p:cNvPr id="217" name="CustomShape 5"/>
            <p:cNvSpPr/>
            <p:nvPr/>
          </p:nvSpPr>
          <p:spPr>
            <a:xfrm>
              <a:off x="6095880" y="0"/>
              <a:ext cx="609552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218" name="CustomShape 6"/>
            <p:cNvSpPr/>
            <p:nvPr/>
          </p:nvSpPr>
          <p:spPr>
            <a:xfrm>
              <a:off x="6095880" y="2160"/>
              <a:ext cx="6095520" cy="685548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p:style>
        </p:sp>
      </p:grpSp>
      <p:sp>
        <p:nvSpPr>
          <p:cNvPr id="219" name="TextShape 7"/>
          <p:cNvSpPr txBox="1"/>
          <p:nvPr/>
        </p:nvSpPr>
        <p:spPr>
          <a:xfrm>
            <a:off x="6449760" y="365040"/>
            <a:ext cx="4903920" cy="5811480"/>
          </a:xfrm>
          <a:prstGeom prst="rect">
            <a:avLst/>
          </a:prstGeom>
          <a:noFill/>
          <a:ln>
            <a:noFill/>
          </a:ln>
        </p:spPr>
        <p:txBody>
          <a:bodyPr>
            <a:normAutofit/>
          </a:bodyPr>
          <a:lstStyle/>
          <a:p>
            <a:pPr>
              <a:lnSpc>
                <a:spcPct val="120000"/>
              </a:lnSpc>
              <a:spcBef>
                <a:spcPts val="1001"/>
              </a:spcBef>
              <a:tabLst>
                <a:tab pos="0" algn="l"/>
              </a:tabLst>
            </a:pPr>
            <a:r>
              <a:rPr lang="en-US" sz="2000" b="1" strike="noStrike" spc="-1">
                <a:solidFill>
                  <a:srgbClr val="000000"/>
                </a:solidFill>
                <a:latin typeface="Avenir Next LT Pro"/>
              </a:rPr>
              <a:t>Image Acquisition</a:t>
            </a:r>
            <a:r>
              <a:rPr lang="en-US" sz="2000" b="0" strike="noStrike" spc="-1">
                <a:solidFill>
                  <a:srgbClr val="000000"/>
                </a:solidFill>
                <a:latin typeface="Avenir Next LT Pro"/>
              </a:rPr>
              <a:t>:- </a:t>
            </a:r>
            <a:r>
              <a:rPr lang="en-US" sz="2000" b="0" strike="noStrike" spc="-1">
                <a:solidFill>
                  <a:srgbClr val="000000"/>
                </a:solidFill>
                <a:latin typeface="Calibri"/>
                <a:ea typeface="Calibri"/>
              </a:rPr>
              <a:t>Images used for facial expression recognition are static images or image sequences. Images of face can be captured using camera.</a:t>
            </a:r>
            <a:endParaRPr lang="en-US" sz="2000" b="0" strike="noStrike" spc="-1">
              <a:solidFill>
                <a:srgbClr val="000000"/>
              </a:solidFill>
              <a:latin typeface="Avenir Next LT Pro"/>
            </a:endParaRPr>
          </a:p>
          <a:p>
            <a:pPr>
              <a:lnSpc>
                <a:spcPct val="120000"/>
              </a:lnSpc>
              <a:spcBef>
                <a:spcPts val="1001"/>
              </a:spcBef>
              <a:tabLst>
                <a:tab pos="0" algn="l"/>
              </a:tabLst>
            </a:pPr>
            <a:r>
              <a:rPr lang="en-US" sz="2000" b="1" strike="noStrike" spc="-1">
                <a:solidFill>
                  <a:srgbClr val="000000"/>
                </a:solidFill>
                <a:latin typeface="Avenir Next LT Pro"/>
                <a:ea typeface="Calibri"/>
              </a:rPr>
              <a:t> Face Detection</a:t>
            </a:r>
            <a:r>
              <a:rPr lang="en-US" sz="2000" b="0" strike="noStrike" spc="-1">
                <a:solidFill>
                  <a:srgbClr val="000000"/>
                </a:solidFill>
                <a:latin typeface="Avenir Next LT Pro"/>
                <a:ea typeface="Calibri"/>
              </a:rPr>
              <a:t>:- </a:t>
            </a:r>
            <a:r>
              <a:rPr lang="en-US" sz="2000" b="0" strike="noStrike" spc="-1">
                <a:solidFill>
                  <a:srgbClr val="000000"/>
                </a:solidFill>
                <a:latin typeface="Avenir Next LT Pro"/>
                <a:ea typeface="Avenir Next LT Pro"/>
              </a:rPr>
              <a:t>Face detection refers to the automated process of locating and identifying human faces within a digital image or video</a:t>
            </a:r>
            <a:endParaRPr lang="en-US" sz="2000" b="0" strike="noStrike" spc="-1">
              <a:solidFill>
                <a:srgbClr val="000000"/>
              </a:solidFill>
              <a:latin typeface="Avenir Next LT Pro"/>
            </a:endParaRPr>
          </a:p>
          <a:p>
            <a:pPr>
              <a:lnSpc>
                <a:spcPct val="120000"/>
              </a:lnSpc>
              <a:spcBef>
                <a:spcPts val="1001"/>
              </a:spcBef>
              <a:tabLst>
                <a:tab pos="0" algn="l"/>
              </a:tabLst>
            </a:pPr>
            <a:r>
              <a:rPr lang="en-US" sz="2000" b="1" strike="noStrike" spc="-1">
                <a:solidFill>
                  <a:srgbClr val="000000"/>
                </a:solidFill>
                <a:latin typeface="Avenir Next LT Pro"/>
                <a:ea typeface="Avenir Next LT Pro"/>
              </a:rPr>
              <a:t> Image Preprocessing:-</a:t>
            </a:r>
            <a:endParaRPr lang="en-US" sz="2000" b="0" strike="noStrike" spc="-1">
              <a:solidFill>
                <a:srgbClr val="000000"/>
              </a:solidFill>
              <a:latin typeface="Avenir Next LT Pro"/>
            </a:endParaRPr>
          </a:p>
          <a:p>
            <a:pPr>
              <a:lnSpc>
                <a:spcPct val="120000"/>
              </a:lnSpc>
              <a:spcBef>
                <a:spcPts val="1001"/>
              </a:spcBef>
              <a:tabLst>
                <a:tab pos="0" algn="l"/>
              </a:tabLst>
            </a:pPr>
            <a:r>
              <a:rPr lang="en-US" sz="2000" b="0" strike="noStrike" spc="-1">
                <a:solidFill>
                  <a:srgbClr val="000000"/>
                </a:solidFill>
                <a:latin typeface="Avenir Next LT Pro"/>
                <a:ea typeface="Avenir Next LT Pro"/>
              </a:rPr>
              <a:t>  Feature Extraction</a:t>
            </a:r>
            <a:endParaRPr lang="en-US" sz="2000" b="0" strike="noStrike" spc="-1">
              <a:solidFill>
                <a:srgbClr val="000000"/>
              </a:solidFill>
              <a:latin typeface="Avenir Next LT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2032560" y="1527840"/>
            <a:ext cx="8116560" cy="30178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9600" b="1" strike="noStrike" spc="-1">
                <a:solidFill>
                  <a:srgbClr val="000000"/>
                </a:solidFill>
                <a:latin typeface="Avenir Next LT Pro"/>
              </a:rPr>
              <a:t>Project Snapshots</a:t>
            </a:r>
            <a:r>
              <a:rPr lang="en-US" sz="9600" b="0" strike="noStrike" spc="-1">
                <a:solidFill>
                  <a:srgbClr val="000000"/>
                </a:solidFill>
                <a:latin typeface="Avenir Next LT Pro"/>
              </a:rPr>
              <a:t>​</a:t>
            </a:r>
            <a:endParaRPr lang="en-IN" sz="96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2" name="CustomShape 2"/>
          <p:cNvSpPr/>
          <p:nvPr/>
        </p:nvSpPr>
        <p:spPr>
          <a:xfrm>
            <a:off x="0" y="0"/>
            <a:ext cx="6083280" cy="6860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 name="TextShape 3"/>
          <p:cNvSpPr txBox="1"/>
          <p:nvPr/>
        </p:nvSpPr>
        <p:spPr>
          <a:xfrm>
            <a:off x="484560" y="365040"/>
            <a:ext cx="5022360" cy="2429640"/>
          </a:xfrm>
          <a:prstGeom prst="rect">
            <a:avLst/>
          </a:prstGeom>
          <a:noFill/>
          <a:ln>
            <a:noFill/>
          </a:ln>
        </p:spPr>
        <p:txBody>
          <a:bodyPr anchor="b">
            <a:normAutofit/>
          </a:bodyPr>
          <a:lstStyle/>
          <a:p>
            <a:pPr>
              <a:lnSpc>
                <a:spcPct val="100000"/>
              </a:lnSpc>
            </a:pPr>
            <a:r>
              <a:rPr lang="en-US" sz="5400" b="0" strike="noStrike" spc="-1">
                <a:solidFill>
                  <a:srgbClr val="FFFFFF"/>
                </a:solidFill>
                <a:latin typeface="Bahnschrift"/>
              </a:rPr>
              <a:t>First Step</a:t>
            </a:r>
            <a:endParaRPr lang="en-US" sz="5400" b="0" strike="noStrike" spc="-1">
              <a:solidFill>
                <a:srgbClr val="000000"/>
              </a:solidFill>
              <a:latin typeface="Avenir Next LT Pro"/>
            </a:endParaRPr>
          </a:p>
        </p:txBody>
      </p:sp>
      <p:sp>
        <p:nvSpPr>
          <p:cNvPr id="224" name="TextShape 4"/>
          <p:cNvSpPr txBox="1"/>
          <p:nvPr/>
        </p:nvSpPr>
        <p:spPr>
          <a:xfrm>
            <a:off x="484560" y="3054960"/>
            <a:ext cx="5022360" cy="3121560"/>
          </a:xfrm>
          <a:prstGeom prst="rect">
            <a:avLst/>
          </a:prstGeom>
          <a:noFill/>
          <a:ln>
            <a:noFill/>
          </a:ln>
        </p:spPr>
        <p:txBody>
          <a:bodyPr>
            <a:normAutofit/>
          </a:bodyPr>
          <a:lstStyle/>
          <a:p>
            <a:pPr>
              <a:lnSpc>
                <a:spcPct val="120000"/>
              </a:lnSpc>
              <a:spcBef>
                <a:spcPts val="1001"/>
              </a:spcBef>
              <a:tabLst>
                <a:tab pos="0" algn="l"/>
              </a:tabLst>
            </a:pPr>
            <a:r>
              <a:rPr lang="en-US" sz="2000" b="0" strike="noStrike" spc="-1">
                <a:solidFill>
                  <a:srgbClr val="FFFFFF"/>
                </a:solidFill>
                <a:latin typeface="Avenir Next LT Pro"/>
              </a:rPr>
              <a:t>It is the first interface of the screen, where user have select any one in which He/she can Play song according to their mood.</a:t>
            </a:r>
            <a:endParaRPr lang="en-US" sz="2000" b="0" strike="noStrike" spc="-1">
              <a:solidFill>
                <a:srgbClr val="000000"/>
              </a:solidFill>
              <a:latin typeface="Avenir Next LT Pro"/>
            </a:endParaRPr>
          </a:p>
        </p:txBody>
      </p:sp>
      <p:pic>
        <p:nvPicPr>
          <p:cNvPr id="225" name="Picture 4" descr="Graphical user interface&#10;&#10;Description automatically generated"/>
          <p:cNvPicPr/>
          <p:nvPr/>
        </p:nvPicPr>
        <p:blipFill>
          <a:blip r:embed="rId2"/>
          <a:stretch/>
        </p:blipFill>
        <p:spPr>
          <a:xfrm>
            <a:off x="6237720" y="1188360"/>
            <a:ext cx="5891040" cy="540324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6"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7" name="CustomShape 2"/>
          <p:cNvSpPr/>
          <p:nvPr/>
        </p:nvSpPr>
        <p:spPr>
          <a:xfrm>
            <a:off x="0" y="0"/>
            <a:ext cx="6083280" cy="6860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8" name="TextShape 3"/>
          <p:cNvSpPr txBox="1"/>
          <p:nvPr/>
        </p:nvSpPr>
        <p:spPr>
          <a:xfrm>
            <a:off x="484560" y="365040"/>
            <a:ext cx="5022360" cy="2429640"/>
          </a:xfrm>
          <a:prstGeom prst="rect">
            <a:avLst/>
          </a:prstGeom>
          <a:noFill/>
          <a:ln>
            <a:noFill/>
          </a:ln>
        </p:spPr>
        <p:txBody>
          <a:bodyPr anchor="b">
            <a:normAutofit/>
          </a:bodyPr>
          <a:lstStyle/>
          <a:p>
            <a:pPr>
              <a:lnSpc>
                <a:spcPct val="100000"/>
              </a:lnSpc>
            </a:pPr>
            <a:r>
              <a:rPr lang="en-US" sz="5400" b="0" strike="noStrike" spc="-1">
                <a:solidFill>
                  <a:srgbClr val="FFFFFF"/>
                </a:solidFill>
                <a:latin typeface="Bahnschrift"/>
              </a:rPr>
              <a:t>Second Step </a:t>
            </a:r>
            <a:endParaRPr lang="en-US" sz="5400" b="0" strike="noStrike" spc="-1">
              <a:solidFill>
                <a:srgbClr val="000000"/>
              </a:solidFill>
              <a:latin typeface="Avenir Next LT Pro"/>
            </a:endParaRPr>
          </a:p>
        </p:txBody>
      </p:sp>
      <p:sp>
        <p:nvSpPr>
          <p:cNvPr id="229" name="TextShape 4"/>
          <p:cNvSpPr txBox="1"/>
          <p:nvPr/>
        </p:nvSpPr>
        <p:spPr>
          <a:xfrm>
            <a:off x="484560" y="3054960"/>
            <a:ext cx="5022360" cy="3121560"/>
          </a:xfrm>
          <a:prstGeom prst="rect">
            <a:avLst/>
          </a:prstGeom>
          <a:noFill/>
          <a:ln>
            <a:noFill/>
          </a:ln>
        </p:spPr>
        <p:txBody>
          <a:bodyPr>
            <a:normAutofit/>
          </a:bodyPr>
          <a:lstStyle/>
          <a:p>
            <a:pPr>
              <a:lnSpc>
                <a:spcPct val="120000"/>
              </a:lnSpc>
              <a:spcBef>
                <a:spcPts val="1001"/>
              </a:spcBef>
              <a:tabLst>
                <a:tab pos="0" algn="l"/>
              </a:tabLst>
            </a:pPr>
            <a:r>
              <a:rPr lang="en-US" sz="2000" b="0" strike="noStrike" spc="-1">
                <a:solidFill>
                  <a:srgbClr val="FFFFFF"/>
                </a:solidFill>
                <a:latin typeface="Avenir Next LT Pro"/>
              </a:rPr>
              <a:t>After selecting the language, it comes to the second step where user can choose the singer according to their interest.</a:t>
            </a:r>
            <a:endParaRPr lang="en-US" sz="2000" b="0" strike="noStrike" spc="-1">
              <a:solidFill>
                <a:srgbClr val="000000"/>
              </a:solidFill>
              <a:latin typeface="Avenir Next LT Pro"/>
            </a:endParaRPr>
          </a:p>
        </p:txBody>
      </p:sp>
      <p:pic>
        <p:nvPicPr>
          <p:cNvPr id="230" name="Picture 4" descr="A picture containing graphical user interface&#10;&#10;Description automatically generated"/>
          <p:cNvPicPr/>
          <p:nvPr/>
        </p:nvPicPr>
        <p:blipFill>
          <a:blip r:embed="rId2"/>
          <a:srcRect l="15070" r="29038"/>
          <a:stretch/>
        </p:blipFill>
        <p:spPr>
          <a:xfrm>
            <a:off x="6083280" y="0"/>
            <a:ext cx="6012720" cy="685764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2"/>
          <p:cNvSpPr/>
          <p:nvPr/>
        </p:nvSpPr>
        <p:spPr>
          <a:xfrm>
            <a:off x="0" y="0"/>
            <a:ext cx="6095520" cy="6860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33" name="TextShape 3"/>
          <p:cNvSpPr txBox="1"/>
          <p:nvPr/>
        </p:nvSpPr>
        <p:spPr>
          <a:xfrm>
            <a:off x="484560" y="365040"/>
            <a:ext cx="5022360" cy="2429640"/>
          </a:xfrm>
          <a:prstGeom prst="rect">
            <a:avLst/>
          </a:prstGeom>
          <a:noFill/>
          <a:ln>
            <a:noFill/>
          </a:ln>
        </p:spPr>
        <p:txBody>
          <a:bodyPr anchor="b">
            <a:normAutofit/>
          </a:bodyPr>
          <a:lstStyle/>
          <a:p>
            <a:pPr>
              <a:lnSpc>
                <a:spcPct val="100000"/>
              </a:lnSpc>
            </a:pPr>
            <a:r>
              <a:rPr lang="en-US" sz="5400" b="0" strike="noStrike" spc="-1">
                <a:solidFill>
                  <a:srgbClr val="FFFFFF"/>
                </a:solidFill>
                <a:latin typeface="Bahnschrift"/>
              </a:rPr>
              <a:t>Third step</a:t>
            </a:r>
            <a:endParaRPr lang="en-US" sz="5400" b="0" strike="noStrike" spc="-1">
              <a:solidFill>
                <a:srgbClr val="000000"/>
              </a:solidFill>
              <a:latin typeface="Avenir Next LT Pro"/>
            </a:endParaRPr>
          </a:p>
        </p:txBody>
      </p:sp>
      <p:sp>
        <p:nvSpPr>
          <p:cNvPr id="234" name="TextShape 4"/>
          <p:cNvSpPr txBox="1"/>
          <p:nvPr/>
        </p:nvSpPr>
        <p:spPr>
          <a:xfrm>
            <a:off x="484560" y="3054960"/>
            <a:ext cx="5022360" cy="3121560"/>
          </a:xfrm>
          <a:prstGeom prst="rect">
            <a:avLst/>
          </a:prstGeom>
          <a:noFill/>
          <a:ln>
            <a:noFill/>
          </a:ln>
        </p:spPr>
        <p:txBody>
          <a:bodyPr>
            <a:normAutofit/>
          </a:bodyPr>
          <a:lstStyle/>
          <a:p>
            <a:pPr>
              <a:lnSpc>
                <a:spcPct val="120000"/>
              </a:lnSpc>
              <a:spcBef>
                <a:spcPts val="1001"/>
              </a:spcBef>
              <a:tabLst>
                <a:tab pos="0" algn="l"/>
              </a:tabLst>
            </a:pPr>
            <a:r>
              <a:rPr lang="en-US" sz="1800" b="0" strike="noStrike" spc="-1">
                <a:solidFill>
                  <a:srgbClr val="FFFFFF"/>
                </a:solidFill>
                <a:latin typeface="Avenir Next LT Pro"/>
              </a:rPr>
              <a:t>Here, Flask application recognizing the face on basis of emotion.</a:t>
            </a:r>
            <a:endParaRPr lang="en-US" sz="1800" b="0" strike="noStrike" spc="-1">
              <a:solidFill>
                <a:srgbClr val="000000"/>
              </a:solidFill>
              <a:latin typeface="Avenir Next LT Pro"/>
            </a:endParaRPr>
          </a:p>
        </p:txBody>
      </p:sp>
      <p:pic>
        <p:nvPicPr>
          <p:cNvPr id="235" name="Picture 234"/>
          <p:cNvPicPr/>
          <p:nvPr/>
        </p:nvPicPr>
        <p:blipFill>
          <a:blip r:embed="rId2"/>
          <a:stretch/>
        </p:blipFill>
        <p:spPr>
          <a:xfrm>
            <a:off x="6408000" y="1512000"/>
            <a:ext cx="5400000" cy="37440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7" name="CustomShape 2"/>
          <p:cNvSpPr/>
          <p:nvPr/>
        </p:nvSpPr>
        <p:spPr>
          <a:xfrm>
            <a:off x="0" y="0"/>
            <a:ext cx="6083280" cy="6860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38" name="TextShape 3"/>
          <p:cNvSpPr txBox="1"/>
          <p:nvPr/>
        </p:nvSpPr>
        <p:spPr>
          <a:xfrm>
            <a:off x="484560" y="365040"/>
            <a:ext cx="5022360" cy="2429640"/>
          </a:xfrm>
          <a:prstGeom prst="rect">
            <a:avLst/>
          </a:prstGeom>
          <a:noFill/>
          <a:ln>
            <a:noFill/>
          </a:ln>
        </p:spPr>
        <p:txBody>
          <a:bodyPr anchor="b">
            <a:normAutofit/>
          </a:bodyPr>
          <a:lstStyle/>
          <a:p>
            <a:pPr>
              <a:lnSpc>
                <a:spcPct val="100000"/>
              </a:lnSpc>
            </a:pPr>
            <a:r>
              <a:rPr lang="en-US" sz="5400" b="0" strike="noStrike" spc="-1">
                <a:solidFill>
                  <a:srgbClr val="FFFFFF"/>
                </a:solidFill>
                <a:latin typeface="Bahnschrift"/>
              </a:rPr>
              <a:t>Final step</a:t>
            </a:r>
            <a:endParaRPr lang="en-US" sz="5400" b="0" strike="noStrike" spc="-1">
              <a:solidFill>
                <a:srgbClr val="000000"/>
              </a:solidFill>
              <a:latin typeface="Avenir Next LT Pro"/>
            </a:endParaRPr>
          </a:p>
        </p:txBody>
      </p:sp>
      <p:sp>
        <p:nvSpPr>
          <p:cNvPr id="239" name="TextShape 4"/>
          <p:cNvSpPr txBox="1"/>
          <p:nvPr/>
        </p:nvSpPr>
        <p:spPr>
          <a:xfrm>
            <a:off x="484560" y="3054960"/>
            <a:ext cx="5022360" cy="3121560"/>
          </a:xfrm>
          <a:prstGeom prst="rect">
            <a:avLst/>
          </a:prstGeom>
          <a:noFill/>
          <a:ln>
            <a:noFill/>
          </a:ln>
        </p:spPr>
        <p:txBody>
          <a:bodyPr>
            <a:normAutofit/>
          </a:bodyPr>
          <a:lstStyle/>
          <a:p>
            <a:pPr>
              <a:lnSpc>
                <a:spcPct val="120000"/>
              </a:lnSpc>
              <a:spcBef>
                <a:spcPts val="1001"/>
              </a:spcBef>
              <a:tabLst>
                <a:tab pos="0" algn="l"/>
              </a:tabLst>
            </a:pPr>
            <a:r>
              <a:rPr lang="en-US" sz="2000" b="0" strike="noStrike" spc="-1">
                <a:solidFill>
                  <a:srgbClr val="FFFFFF"/>
                </a:solidFill>
                <a:latin typeface="Avenir Next LT Pro"/>
              </a:rPr>
              <a:t>Finally, it comes to the last step where user get list of songs. Now He/she can play any one of them at time.</a:t>
            </a:r>
            <a:endParaRPr lang="en-US" sz="2000" b="0" strike="noStrike" spc="-1">
              <a:solidFill>
                <a:srgbClr val="000000"/>
              </a:solidFill>
              <a:latin typeface="Avenir Next LT Pro"/>
            </a:endParaRPr>
          </a:p>
        </p:txBody>
      </p:sp>
      <p:pic>
        <p:nvPicPr>
          <p:cNvPr id="240" name="Picture 239"/>
          <p:cNvPicPr/>
          <p:nvPr/>
        </p:nvPicPr>
        <p:blipFill>
          <a:blip r:embed="rId2"/>
          <a:stretch/>
        </p:blipFill>
        <p:spPr>
          <a:xfrm>
            <a:off x="6317280" y="1368000"/>
            <a:ext cx="5634720" cy="331200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484560" y="365040"/>
            <a:ext cx="10868760" cy="1687320"/>
          </a:xfrm>
          <a:prstGeom prst="rect">
            <a:avLst/>
          </a:prstGeom>
          <a:noFill/>
          <a:ln>
            <a:noFill/>
          </a:ln>
        </p:spPr>
        <p:txBody>
          <a:bodyPr anchor="b">
            <a:noAutofit/>
          </a:bodyPr>
          <a:lstStyle/>
          <a:p>
            <a:pPr>
              <a:lnSpc>
                <a:spcPct val="100000"/>
              </a:lnSpc>
            </a:pPr>
            <a:r>
              <a:rPr lang="en-US" sz="5400" b="0" strike="noStrike" spc="-1">
                <a:solidFill>
                  <a:srgbClr val="FFFFFF"/>
                </a:solidFill>
                <a:latin typeface="Bahnschrift"/>
              </a:rPr>
              <a:t>Future Scope</a:t>
            </a:r>
            <a:endParaRPr lang="en-US" sz="5400" b="0" strike="noStrike" spc="-1">
              <a:solidFill>
                <a:srgbClr val="000000"/>
              </a:solidFill>
              <a:latin typeface="Avenir Next LT Pro"/>
            </a:endParaRPr>
          </a:p>
        </p:txBody>
      </p:sp>
      <p:graphicFrame>
        <p:nvGraphicFramePr>
          <p:cNvPr id="11" name="Diagram11"/>
          <p:cNvGraphicFramePr/>
          <p:nvPr>
            <p:extLst>
              <p:ext uri="{D42A27DB-BD31-4B8C-83A1-F6EECF244321}">
                <p14:modId xmlns:p14="http://schemas.microsoft.com/office/powerpoint/2010/main" val="1847854508"/>
              </p:ext>
            </p:extLst>
          </p:nvPr>
        </p:nvGraphicFramePr>
        <p:xfrm>
          <a:off x="720000" y="2520000"/>
          <a:ext cx="10869120" cy="36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6" name="CustomShape 2"/>
          <p:cNvSpPr/>
          <p:nvPr/>
        </p:nvSpPr>
        <p:spPr>
          <a:xfrm>
            <a:off x="0" y="0"/>
            <a:ext cx="608832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37" name="TextShape 3"/>
          <p:cNvSpPr txBox="1"/>
          <p:nvPr/>
        </p:nvSpPr>
        <p:spPr>
          <a:xfrm>
            <a:off x="484200" y="480960"/>
            <a:ext cx="5071320" cy="5811120"/>
          </a:xfrm>
          <a:prstGeom prst="rect">
            <a:avLst/>
          </a:prstGeom>
          <a:noFill/>
          <a:ln>
            <a:noFill/>
          </a:ln>
        </p:spPr>
        <p:txBody>
          <a:bodyPr anchor="ctr">
            <a:normAutofit/>
          </a:bodyPr>
          <a:lstStyle/>
          <a:p>
            <a:pPr>
              <a:lnSpc>
                <a:spcPct val="100000"/>
              </a:lnSpc>
            </a:pPr>
            <a:r>
              <a:rPr lang="en-US" sz="5400" b="0" strike="noStrike" spc="-1">
                <a:solidFill>
                  <a:srgbClr val="FFFFFF"/>
                </a:solidFill>
                <a:latin typeface="Bahnschrift"/>
              </a:rPr>
              <a:t>Objective</a:t>
            </a:r>
            <a:endParaRPr lang="en-US" sz="5400" b="0" strike="noStrike" spc="-1">
              <a:solidFill>
                <a:srgbClr val="000000"/>
              </a:solidFill>
              <a:latin typeface="Avenir Next LT Pro"/>
            </a:endParaRPr>
          </a:p>
        </p:txBody>
      </p:sp>
      <p:graphicFrame>
        <p:nvGraphicFramePr>
          <p:cNvPr id="2" name="Diagram2"/>
          <p:cNvGraphicFramePr/>
          <p:nvPr>
            <p:extLst>
              <p:ext uri="{D42A27DB-BD31-4B8C-83A1-F6EECF244321}">
                <p14:modId xmlns:p14="http://schemas.microsoft.com/office/powerpoint/2010/main" val="2671632261"/>
              </p:ext>
            </p:extLst>
          </p:nvPr>
        </p:nvGraphicFramePr>
        <p:xfrm>
          <a:off x="6445440" y="591480"/>
          <a:ext cx="5261760" cy="558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9" name="CustomShape 2"/>
          <p:cNvSpPr/>
          <p:nvPr/>
        </p:nvSpPr>
        <p:spPr>
          <a:xfrm>
            <a:off x="-34200" y="0"/>
            <a:ext cx="608832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40" name="TextShape 3"/>
          <p:cNvSpPr txBox="1"/>
          <p:nvPr/>
        </p:nvSpPr>
        <p:spPr>
          <a:xfrm>
            <a:off x="484560" y="709560"/>
            <a:ext cx="5137920" cy="5466960"/>
          </a:xfrm>
          <a:prstGeom prst="rect">
            <a:avLst/>
          </a:prstGeom>
          <a:noFill/>
          <a:ln>
            <a:noFill/>
          </a:ln>
        </p:spPr>
        <p:txBody>
          <a:bodyPr anchor="ctr">
            <a:normAutofit/>
          </a:bodyPr>
          <a:lstStyle/>
          <a:p>
            <a:pPr>
              <a:lnSpc>
                <a:spcPct val="100000"/>
              </a:lnSpc>
            </a:pPr>
            <a:r>
              <a:rPr lang="en-US" sz="5400" b="0" strike="noStrike" spc="-1">
                <a:solidFill>
                  <a:srgbClr val="FFFFFF"/>
                </a:solidFill>
                <a:latin typeface="Bahnschrift"/>
              </a:rPr>
              <a:t>Conclusion</a:t>
            </a:r>
            <a:endParaRPr lang="en-US" sz="5400" b="0" strike="noStrike" spc="-1">
              <a:solidFill>
                <a:srgbClr val="000000"/>
              </a:solidFill>
              <a:latin typeface="Avenir Next LT Pro"/>
            </a:endParaRPr>
          </a:p>
        </p:txBody>
      </p:sp>
      <p:sp>
        <p:nvSpPr>
          <p:cNvPr id="141" name="TextShape 4"/>
          <p:cNvSpPr txBox="1"/>
          <p:nvPr/>
        </p:nvSpPr>
        <p:spPr>
          <a:xfrm>
            <a:off x="6400800" y="709560"/>
            <a:ext cx="4952520" cy="5466960"/>
          </a:xfrm>
          <a:prstGeom prst="rect">
            <a:avLst/>
          </a:prstGeom>
          <a:noFill/>
          <a:ln>
            <a:noFill/>
          </a:ln>
        </p:spPr>
        <p:txBody>
          <a:bodyPr anchor="ctr">
            <a:normAutofit/>
          </a:bodyPr>
          <a:lstStyle/>
          <a:p>
            <a:pPr>
              <a:lnSpc>
                <a:spcPct val="120000"/>
              </a:lnSpc>
              <a:spcBef>
                <a:spcPts val="1001"/>
              </a:spcBef>
              <a:tabLst>
                <a:tab pos="0" algn="l"/>
              </a:tabLst>
            </a:pPr>
            <a:r>
              <a:rPr lang="en-US" sz="2000" b="0" strike="noStrike" spc="-1">
                <a:solidFill>
                  <a:srgbClr val="000000"/>
                </a:solidFill>
                <a:latin typeface="Avenir Next LT Pro"/>
                <a:ea typeface="Avenir Next LT Pro"/>
              </a:rPr>
              <a:t>Facial expression is seen as the primary mode of recognition of human emotion.</a:t>
            </a:r>
            <a:endParaRPr lang="en-US" sz="2000" b="0" strike="noStrike" spc="-1">
              <a:solidFill>
                <a:srgbClr val="000000"/>
              </a:solidFill>
              <a:latin typeface="Avenir Next LT Pro"/>
            </a:endParaRPr>
          </a:p>
          <a:p>
            <a:pPr>
              <a:lnSpc>
                <a:spcPct val="120000"/>
              </a:lnSpc>
              <a:spcBef>
                <a:spcPts val="1001"/>
              </a:spcBef>
              <a:tabLst>
                <a:tab pos="0" algn="l"/>
              </a:tabLst>
            </a:pPr>
            <a:r>
              <a:rPr lang="en-US" sz="2000" b="0" strike="noStrike" spc="-1">
                <a:solidFill>
                  <a:srgbClr val="000000"/>
                </a:solidFill>
                <a:latin typeface="Avenir Next LT Pro"/>
                <a:ea typeface="Avenir Next LT Pro"/>
              </a:rPr>
              <a:t> It works on facial motion and the deformations of facial features to classify them into emotion categories. </a:t>
            </a:r>
            <a:endParaRPr lang="en-US" sz="2000" b="0" strike="noStrike" spc="-1">
              <a:solidFill>
                <a:srgbClr val="000000"/>
              </a:solidFill>
              <a:latin typeface="Avenir Next LT Pro"/>
            </a:endParaRPr>
          </a:p>
          <a:p>
            <a:pPr>
              <a:lnSpc>
                <a:spcPct val="120000"/>
              </a:lnSpc>
              <a:spcBef>
                <a:spcPts val="1001"/>
              </a:spcBef>
              <a:tabLst>
                <a:tab pos="0" algn="l"/>
              </a:tabLst>
            </a:pPr>
            <a:r>
              <a:rPr lang="en-US" sz="2000" b="0" strike="noStrike" spc="-1">
                <a:solidFill>
                  <a:srgbClr val="000000"/>
                </a:solidFill>
                <a:latin typeface="Avenir Next LT Pro"/>
                <a:ea typeface="Avenir Next LT Pro"/>
              </a:rPr>
              <a:t>Facial Emotion Recognition (FER) is the technology that analyses facial expressions from both static images and videos in order to reveal information on one's emotional state</a:t>
            </a:r>
            <a:endParaRPr lang="en-US" sz="2000" b="0" strike="noStrike" spc="-1">
              <a:solidFill>
                <a:srgbClr val="000000"/>
              </a:solidFill>
              <a:latin typeface="Avenir Next LT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484560" y="365040"/>
            <a:ext cx="10868760" cy="1687320"/>
          </a:xfrm>
          <a:prstGeom prst="rect">
            <a:avLst/>
          </a:prstGeom>
          <a:noFill/>
          <a:ln>
            <a:noFill/>
          </a:ln>
        </p:spPr>
        <p:txBody>
          <a:bodyPr anchor="b">
            <a:noAutofit/>
          </a:bodyPr>
          <a:lstStyle/>
          <a:p>
            <a:pPr>
              <a:lnSpc>
                <a:spcPct val="100000"/>
              </a:lnSpc>
            </a:pPr>
            <a:r>
              <a:rPr lang="en-US" sz="5400" b="0" strike="noStrike" spc="-1">
                <a:solidFill>
                  <a:srgbClr val="FFFFFF"/>
                </a:solidFill>
                <a:latin typeface="Bahnschrift"/>
              </a:rPr>
              <a:t>Goals</a:t>
            </a:r>
            <a:endParaRPr lang="en-US" sz="5400" b="0" strike="noStrike" spc="-1">
              <a:solidFill>
                <a:srgbClr val="000000"/>
              </a:solidFill>
              <a:latin typeface="Avenir Next LT Pro"/>
            </a:endParaRPr>
          </a:p>
        </p:txBody>
      </p:sp>
      <p:graphicFrame>
        <p:nvGraphicFramePr>
          <p:cNvPr id="3" name="Diagram3"/>
          <p:cNvGraphicFramePr/>
          <p:nvPr>
            <p:extLst>
              <p:ext uri="{D42A27DB-BD31-4B8C-83A1-F6EECF244321}">
                <p14:modId xmlns:p14="http://schemas.microsoft.com/office/powerpoint/2010/main" val="2391366266"/>
              </p:ext>
            </p:extLst>
          </p:nvPr>
        </p:nvGraphicFramePr>
        <p:xfrm>
          <a:off x="484560" y="2576520"/>
          <a:ext cx="10868760" cy="36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 name="CustomShape 1"/>
          <p:cNvSpPr/>
          <p:nvPr/>
        </p:nvSpPr>
        <p:spPr>
          <a:xfrm>
            <a:off x="0" y="0"/>
            <a:ext cx="12191760" cy="342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44" name="CustomShape 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5" name="CustomShape 3"/>
          <p:cNvSpPr/>
          <p:nvPr/>
        </p:nvSpPr>
        <p:spPr>
          <a:xfrm>
            <a:off x="0" y="0"/>
            <a:ext cx="3047760" cy="2282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46" name="TextShape 4"/>
          <p:cNvSpPr txBox="1"/>
          <p:nvPr/>
        </p:nvSpPr>
        <p:spPr>
          <a:xfrm>
            <a:off x="220680" y="397440"/>
            <a:ext cx="2553840" cy="1616760"/>
          </a:xfrm>
          <a:prstGeom prst="rect">
            <a:avLst/>
          </a:prstGeom>
          <a:noFill/>
          <a:ln>
            <a:noFill/>
          </a:ln>
        </p:spPr>
        <p:txBody>
          <a:bodyPr anchor="ctr">
            <a:normAutofit/>
          </a:bodyPr>
          <a:lstStyle/>
          <a:p>
            <a:pPr>
              <a:lnSpc>
                <a:spcPct val="100000"/>
              </a:lnSpc>
            </a:pPr>
            <a:r>
              <a:rPr lang="en-US" sz="3200" b="0" strike="noStrike" spc="-1">
                <a:solidFill>
                  <a:srgbClr val="FFFFFF"/>
                </a:solidFill>
                <a:latin typeface="Bahnschrift"/>
              </a:rPr>
              <a:t>Zero level DFD</a:t>
            </a:r>
            <a:endParaRPr lang="en-US" sz="3200" b="0" strike="noStrike" spc="-1">
              <a:solidFill>
                <a:srgbClr val="000000"/>
              </a:solidFill>
              <a:latin typeface="Avenir Next LT Pro"/>
            </a:endParaRPr>
          </a:p>
        </p:txBody>
      </p:sp>
      <p:grpSp>
        <p:nvGrpSpPr>
          <p:cNvPr id="147" name="Group 5"/>
          <p:cNvGrpSpPr/>
          <p:nvPr/>
        </p:nvGrpSpPr>
        <p:grpSpPr>
          <a:xfrm>
            <a:off x="0" y="2283120"/>
            <a:ext cx="3047760" cy="4574520"/>
            <a:chOff x="0" y="2283120"/>
            <a:chExt cx="3047760" cy="4574520"/>
          </a:xfrm>
        </p:grpSpPr>
        <p:sp>
          <p:nvSpPr>
            <p:cNvPr id="148" name="CustomShape 6"/>
            <p:cNvSpPr/>
            <p:nvPr/>
          </p:nvSpPr>
          <p:spPr>
            <a:xfrm>
              <a:off x="0" y="2283120"/>
              <a:ext cx="3047760" cy="4574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49" name="CustomShape 7"/>
            <p:cNvSpPr/>
            <p:nvPr/>
          </p:nvSpPr>
          <p:spPr>
            <a:xfrm>
              <a:off x="0" y="2284560"/>
              <a:ext cx="3047760" cy="457308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p:style>
        </p:sp>
      </p:grpSp>
      <p:pic>
        <p:nvPicPr>
          <p:cNvPr id="150" name="Picture 4" descr="Diagram, venn diagram&#10;&#10;Description automatically generated"/>
          <p:cNvPicPr/>
          <p:nvPr/>
        </p:nvPicPr>
        <p:blipFill>
          <a:blip r:embed="rId2"/>
          <a:stretch/>
        </p:blipFill>
        <p:spPr>
          <a:xfrm>
            <a:off x="3646440" y="2175120"/>
            <a:ext cx="7907760" cy="37778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 name="CustomShape 1"/>
          <p:cNvSpPr/>
          <p:nvPr/>
        </p:nvSpPr>
        <p:spPr>
          <a:xfrm>
            <a:off x="0" y="0"/>
            <a:ext cx="12191760" cy="342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52" name="CustomShape 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3" name="CustomShape 3"/>
          <p:cNvSpPr/>
          <p:nvPr/>
        </p:nvSpPr>
        <p:spPr>
          <a:xfrm>
            <a:off x="0" y="0"/>
            <a:ext cx="3047760" cy="2282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54" name="TextShape 4"/>
          <p:cNvSpPr txBox="1"/>
          <p:nvPr/>
        </p:nvSpPr>
        <p:spPr>
          <a:xfrm>
            <a:off x="220680" y="397440"/>
            <a:ext cx="2553840" cy="1616760"/>
          </a:xfrm>
          <a:prstGeom prst="rect">
            <a:avLst/>
          </a:prstGeom>
          <a:noFill/>
          <a:ln>
            <a:noFill/>
          </a:ln>
        </p:spPr>
        <p:txBody>
          <a:bodyPr anchor="ctr">
            <a:normAutofit/>
          </a:bodyPr>
          <a:lstStyle/>
          <a:p>
            <a:pPr>
              <a:lnSpc>
                <a:spcPct val="100000"/>
              </a:lnSpc>
            </a:pPr>
            <a:r>
              <a:rPr lang="en-US" sz="3200" b="0" strike="noStrike" spc="-1">
                <a:solidFill>
                  <a:srgbClr val="FFFFFF"/>
                </a:solidFill>
                <a:latin typeface="Bahnschrift"/>
              </a:rPr>
              <a:t>First Level DFD</a:t>
            </a:r>
            <a:endParaRPr lang="en-US" sz="3200" b="0" strike="noStrike" spc="-1">
              <a:solidFill>
                <a:srgbClr val="000000"/>
              </a:solidFill>
              <a:latin typeface="Avenir Next LT Pro"/>
            </a:endParaRPr>
          </a:p>
        </p:txBody>
      </p:sp>
      <p:grpSp>
        <p:nvGrpSpPr>
          <p:cNvPr id="155" name="Group 5"/>
          <p:cNvGrpSpPr/>
          <p:nvPr/>
        </p:nvGrpSpPr>
        <p:grpSpPr>
          <a:xfrm>
            <a:off x="0" y="2283120"/>
            <a:ext cx="3047760" cy="4574520"/>
            <a:chOff x="0" y="2283120"/>
            <a:chExt cx="3047760" cy="4574520"/>
          </a:xfrm>
        </p:grpSpPr>
        <p:sp>
          <p:nvSpPr>
            <p:cNvPr id="156" name="CustomShape 6"/>
            <p:cNvSpPr/>
            <p:nvPr/>
          </p:nvSpPr>
          <p:spPr>
            <a:xfrm>
              <a:off x="0" y="2283120"/>
              <a:ext cx="3047760" cy="4574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57" name="CustomShape 7"/>
            <p:cNvSpPr/>
            <p:nvPr/>
          </p:nvSpPr>
          <p:spPr>
            <a:xfrm>
              <a:off x="0" y="2284560"/>
              <a:ext cx="3047760" cy="457308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p:style>
        </p:sp>
      </p:grpSp>
      <p:pic>
        <p:nvPicPr>
          <p:cNvPr id="158" name="Picture 4" descr="Diagram&#10;&#10;Description automatically generated"/>
          <p:cNvPicPr/>
          <p:nvPr/>
        </p:nvPicPr>
        <p:blipFill>
          <a:blip r:embed="rId2"/>
          <a:stretch/>
        </p:blipFill>
        <p:spPr>
          <a:xfrm>
            <a:off x="3918240" y="609480"/>
            <a:ext cx="7479360" cy="602136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 name="CustomShape 1"/>
          <p:cNvSpPr/>
          <p:nvPr/>
        </p:nvSpPr>
        <p:spPr>
          <a:xfrm>
            <a:off x="0" y="0"/>
            <a:ext cx="12191760" cy="342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60" name="CustomShape 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1" name="CustomShape 3"/>
          <p:cNvSpPr/>
          <p:nvPr/>
        </p:nvSpPr>
        <p:spPr>
          <a:xfrm>
            <a:off x="0" y="0"/>
            <a:ext cx="3047760" cy="2282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62" name="TextShape 4"/>
          <p:cNvSpPr txBox="1"/>
          <p:nvPr/>
        </p:nvSpPr>
        <p:spPr>
          <a:xfrm>
            <a:off x="220680" y="397440"/>
            <a:ext cx="2553840" cy="1616760"/>
          </a:xfrm>
          <a:prstGeom prst="rect">
            <a:avLst/>
          </a:prstGeom>
          <a:noFill/>
          <a:ln>
            <a:noFill/>
          </a:ln>
        </p:spPr>
        <p:txBody>
          <a:bodyPr anchor="ctr">
            <a:normAutofit/>
          </a:bodyPr>
          <a:lstStyle/>
          <a:p>
            <a:pPr>
              <a:lnSpc>
                <a:spcPct val="100000"/>
              </a:lnSpc>
            </a:pPr>
            <a:r>
              <a:rPr lang="en-US" sz="3200" b="0" strike="noStrike" spc="-1">
                <a:solidFill>
                  <a:srgbClr val="FFFFFF"/>
                </a:solidFill>
                <a:latin typeface="Bahnschrift"/>
              </a:rPr>
              <a:t>Flow Chart Diagram</a:t>
            </a:r>
            <a:endParaRPr lang="en-US" sz="3200" b="0" strike="noStrike" spc="-1">
              <a:solidFill>
                <a:srgbClr val="000000"/>
              </a:solidFill>
              <a:latin typeface="Avenir Next LT Pro"/>
            </a:endParaRPr>
          </a:p>
        </p:txBody>
      </p:sp>
      <p:grpSp>
        <p:nvGrpSpPr>
          <p:cNvPr id="163" name="Group 5"/>
          <p:cNvGrpSpPr/>
          <p:nvPr/>
        </p:nvGrpSpPr>
        <p:grpSpPr>
          <a:xfrm>
            <a:off x="0" y="2283120"/>
            <a:ext cx="3047760" cy="4574520"/>
            <a:chOff x="0" y="2283120"/>
            <a:chExt cx="3047760" cy="4574520"/>
          </a:xfrm>
        </p:grpSpPr>
        <p:sp>
          <p:nvSpPr>
            <p:cNvPr id="164" name="CustomShape 6"/>
            <p:cNvSpPr/>
            <p:nvPr/>
          </p:nvSpPr>
          <p:spPr>
            <a:xfrm>
              <a:off x="0" y="2283120"/>
              <a:ext cx="3047760" cy="4574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65" name="CustomShape 7"/>
            <p:cNvSpPr/>
            <p:nvPr/>
          </p:nvSpPr>
          <p:spPr>
            <a:xfrm>
              <a:off x="0" y="2284560"/>
              <a:ext cx="3047760" cy="457308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p:style>
        </p:sp>
      </p:grpSp>
      <p:pic>
        <p:nvPicPr>
          <p:cNvPr id="166" name="Picture 4" descr="Diagram&#10;&#10;Description automatically generated"/>
          <p:cNvPicPr/>
          <p:nvPr/>
        </p:nvPicPr>
        <p:blipFill>
          <a:blip r:embed="rId2"/>
          <a:stretch/>
        </p:blipFill>
        <p:spPr>
          <a:xfrm>
            <a:off x="4596480" y="933120"/>
            <a:ext cx="6415200" cy="556236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 name="CustomShape 1"/>
          <p:cNvSpPr/>
          <p:nvPr/>
        </p:nvSpPr>
        <p:spPr>
          <a:xfrm>
            <a:off x="0" y="0"/>
            <a:ext cx="12191760" cy="342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68" name="CustomShape 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9" name="CustomShape 3"/>
          <p:cNvSpPr/>
          <p:nvPr/>
        </p:nvSpPr>
        <p:spPr>
          <a:xfrm>
            <a:off x="0" y="0"/>
            <a:ext cx="3047760" cy="4573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70" name="TextShape 4"/>
          <p:cNvSpPr txBox="1"/>
          <p:nvPr/>
        </p:nvSpPr>
        <p:spPr>
          <a:xfrm>
            <a:off x="146160" y="397440"/>
            <a:ext cx="2628360" cy="3760920"/>
          </a:xfrm>
          <a:prstGeom prst="rect">
            <a:avLst/>
          </a:prstGeom>
          <a:noFill/>
          <a:ln>
            <a:noFill/>
          </a:ln>
        </p:spPr>
        <p:txBody>
          <a:bodyPr anchor="ctr">
            <a:normAutofit/>
          </a:bodyPr>
          <a:lstStyle/>
          <a:p>
            <a:pPr>
              <a:lnSpc>
                <a:spcPct val="100000"/>
              </a:lnSpc>
            </a:pPr>
            <a:r>
              <a:rPr lang="en-US" sz="3200" b="0" strike="noStrike" spc="-1">
                <a:solidFill>
                  <a:srgbClr val="FFFFFF"/>
                </a:solidFill>
                <a:latin typeface="Bahnschrift"/>
              </a:rPr>
              <a:t>Second Level DFD</a:t>
            </a:r>
            <a:endParaRPr lang="en-US" sz="3200" b="0" strike="noStrike" spc="-1">
              <a:solidFill>
                <a:srgbClr val="000000"/>
              </a:solidFill>
              <a:latin typeface="Avenir Next LT Pro"/>
            </a:endParaRPr>
          </a:p>
        </p:txBody>
      </p:sp>
      <p:grpSp>
        <p:nvGrpSpPr>
          <p:cNvPr id="171" name="Group 5"/>
          <p:cNvGrpSpPr/>
          <p:nvPr/>
        </p:nvGrpSpPr>
        <p:grpSpPr>
          <a:xfrm>
            <a:off x="0" y="4565160"/>
            <a:ext cx="3047760" cy="2292480"/>
            <a:chOff x="0" y="4565160"/>
            <a:chExt cx="3047760" cy="2292480"/>
          </a:xfrm>
        </p:grpSpPr>
        <p:sp>
          <p:nvSpPr>
            <p:cNvPr id="172" name="CustomShape 6"/>
            <p:cNvSpPr/>
            <p:nvPr/>
          </p:nvSpPr>
          <p:spPr>
            <a:xfrm>
              <a:off x="0" y="4565160"/>
              <a:ext cx="3047760" cy="2292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0" y="4565880"/>
              <a:ext cx="3047760" cy="22917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p:style>
        </p:sp>
      </p:grpSp>
      <p:pic>
        <p:nvPicPr>
          <p:cNvPr id="174" name="Picture 4" descr="Diagram&#10;&#10;Description automatically generated"/>
          <p:cNvPicPr/>
          <p:nvPr/>
        </p:nvPicPr>
        <p:blipFill>
          <a:blip r:embed="rId2"/>
          <a:stretch/>
        </p:blipFill>
        <p:spPr>
          <a:xfrm>
            <a:off x="3834000" y="640800"/>
            <a:ext cx="7491240" cy="604224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203</TotalTime>
  <Words>1317</Words>
  <Application>Microsoft Office PowerPoint</Application>
  <PresentationFormat>Widescreen</PresentationFormat>
  <Paragraphs>113</Paragraphs>
  <Slides>27</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Arial</vt:lpstr>
      <vt:lpstr>Avenir Next LT Pro</vt:lpstr>
      <vt:lpstr>Bahnschrift</vt:lpstr>
      <vt:lpstr>Calibri</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Akhilesh Singh</dc:creator>
  <dc:description/>
  <cp:lastModifiedBy>Akhilesh Singh</cp:lastModifiedBy>
  <cp:revision>4</cp:revision>
  <dcterms:created xsi:type="dcterms:W3CDTF">2023-05-11T07:36:12Z</dcterms:created>
  <dcterms:modified xsi:type="dcterms:W3CDTF">2024-03-01T08:21:23Z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Notes">
    <vt:i4>0</vt:i4>
  </property>
  <property fmtid="{D5CDD505-2E9C-101B-9397-08002B2CF9AE}" pid="7" name="PresentationFormat">
    <vt:lpwstr>Widescreen</vt:lpwstr>
  </property>
  <property fmtid="{D5CDD505-2E9C-101B-9397-08002B2CF9AE}" pid="8" name="ScaleCrop">
    <vt:bool>false</vt:bool>
  </property>
  <property fmtid="{D5CDD505-2E9C-101B-9397-08002B2CF9AE}" pid="9" name="ShareDoc">
    <vt:bool>false</vt:bool>
  </property>
  <property fmtid="{D5CDD505-2E9C-101B-9397-08002B2CF9AE}" pid="10" name="Slides">
    <vt:i4>28</vt:i4>
  </property>
</Properties>
</file>